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19"/>
  </p:notesMasterIdLst>
  <p:sldIdLst>
    <p:sldId id="256" r:id="rId6"/>
    <p:sldId id="281" r:id="rId7"/>
    <p:sldId id="282" r:id="rId8"/>
    <p:sldId id="283" r:id="rId9"/>
    <p:sldId id="284" r:id="rId10"/>
    <p:sldId id="280" r:id="rId11"/>
    <p:sldId id="265" r:id="rId12"/>
    <p:sldId id="268" r:id="rId13"/>
    <p:sldId id="269" r:id="rId14"/>
    <p:sldId id="270" r:id="rId15"/>
    <p:sldId id="285" r:id="rId16"/>
    <p:sldId id="286" r:id="rId17"/>
    <p:sldId id="287"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9015E0-06A8-4953-8005-30A40B1F4C6C}" v="77" dt="2021-01-18T11:28:17.7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cdf420d-3d1b-463e-9173-44ff0cd1b36a" providerId="ADAL" clId="{9E9015E0-06A8-4953-8005-30A40B1F4C6C}"/>
    <pc:docChg chg="undo custSel mod addSld modSld">
      <pc:chgData name="Pascalle Cup" userId="acdf420d-3d1b-463e-9173-44ff0cd1b36a" providerId="ADAL" clId="{9E9015E0-06A8-4953-8005-30A40B1F4C6C}" dt="2021-01-18T11:28:25.502" v="536" actId="27614"/>
      <pc:docMkLst>
        <pc:docMk/>
      </pc:docMkLst>
      <pc:sldChg chg="modSp mod">
        <pc:chgData name="Pascalle Cup" userId="acdf420d-3d1b-463e-9173-44ff0cd1b36a" providerId="ADAL" clId="{9E9015E0-06A8-4953-8005-30A40B1F4C6C}" dt="2021-01-18T10:55:52.823" v="145" actId="6549"/>
        <pc:sldMkLst>
          <pc:docMk/>
          <pc:sldMk cId="2854462655" sldId="256"/>
        </pc:sldMkLst>
        <pc:spChg chg="mod">
          <ac:chgData name="Pascalle Cup" userId="acdf420d-3d1b-463e-9173-44ff0cd1b36a" providerId="ADAL" clId="{9E9015E0-06A8-4953-8005-30A40B1F4C6C}" dt="2021-01-18T10:55:52.823" v="145" actId="6549"/>
          <ac:spMkLst>
            <pc:docMk/>
            <pc:sldMk cId="2854462655" sldId="256"/>
            <ac:spMk id="2" creationId="{C125DF70-6483-44F4-81A5-8533036EBEFE}"/>
          </ac:spMkLst>
        </pc:spChg>
        <pc:spChg chg="mod">
          <ac:chgData name="Pascalle Cup" userId="acdf420d-3d1b-463e-9173-44ff0cd1b36a" providerId="ADAL" clId="{9E9015E0-06A8-4953-8005-30A40B1F4C6C}" dt="2021-01-18T10:55:42.120" v="115" actId="20577"/>
          <ac:spMkLst>
            <pc:docMk/>
            <pc:sldMk cId="2854462655" sldId="256"/>
            <ac:spMk id="3" creationId="{70744357-140D-4F34-9F2E-754B37D2CACB}"/>
          </ac:spMkLst>
        </pc:spChg>
      </pc:sldChg>
      <pc:sldChg chg="modSp mod">
        <pc:chgData name="Pascalle Cup" userId="acdf420d-3d1b-463e-9173-44ff0cd1b36a" providerId="ADAL" clId="{9E9015E0-06A8-4953-8005-30A40B1F4C6C}" dt="2021-01-18T11:12:28.596" v="400" actId="20577"/>
        <pc:sldMkLst>
          <pc:docMk/>
          <pc:sldMk cId="3396648350" sldId="265"/>
        </pc:sldMkLst>
        <pc:spChg chg="mod">
          <ac:chgData name="Pascalle Cup" userId="acdf420d-3d1b-463e-9173-44ff0cd1b36a" providerId="ADAL" clId="{9E9015E0-06A8-4953-8005-30A40B1F4C6C}" dt="2021-01-18T11:12:28.596" v="400" actId="20577"/>
          <ac:spMkLst>
            <pc:docMk/>
            <pc:sldMk cId="3396648350" sldId="265"/>
            <ac:spMk id="2" creationId="{4F37077B-8B87-4B04-8370-B6CA25315484}"/>
          </ac:spMkLst>
        </pc:spChg>
      </pc:sldChg>
      <pc:sldChg chg="modSp mod modAnim">
        <pc:chgData name="Pascalle Cup" userId="acdf420d-3d1b-463e-9173-44ff0cd1b36a" providerId="ADAL" clId="{9E9015E0-06A8-4953-8005-30A40B1F4C6C}" dt="2021-01-18T11:13:06.615" v="403" actId="207"/>
        <pc:sldMkLst>
          <pc:docMk/>
          <pc:sldMk cId="380399518" sldId="268"/>
        </pc:sldMkLst>
        <pc:spChg chg="mod">
          <ac:chgData name="Pascalle Cup" userId="acdf420d-3d1b-463e-9173-44ff0cd1b36a" providerId="ADAL" clId="{9E9015E0-06A8-4953-8005-30A40B1F4C6C}" dt="2021-01-18T11:13:06.615" v="403" actId="207"/>
          <ac:spMkLst>
            <pc:docMk/>
            <pc:sldMk cId="380399518" sldId="268"/>
            <ac:spMk id="2" creationId="{BBB8D54C-B292-4C03-AABB-53703AF083DB}"/>
          </ac:spMkLst>
        </pc:spChg>
        <pc:spChg chg="mod">
          <ac:chgData name="Pascalle Cup" userId="acdf420d-3d1b-463e-9173-44ff0cd1b36a" providerId="ADAL" clId="{9E9015E0-06A8-4953-8005-30A40B1F4C6C}" dt="2021-01-18T10:54:47.538" v="99" actId="113"/>
          <ac:spMkLst>
            <pc:docMk/>
            <pc:sldMk cId="380399518" sldId="268"/>
            <ac:spMk id="3" creationId="{39A87FBE-5CD9-4F50-BAC9-D854B351EA7A}"/>
          </ac:spMkLst>
        </pc:spChg>
        <pc:spChg chg="mod">
          <ac:chgData name="Pascalle Cup" userId="acdf420d-3d1b-463e-9173-44ff0cd1b36a" providerId="ADAL" clId="{9E9015E0-06A8-4953-8005-30A40B1F4C6C}" dt="2021-01-18T10:54:43.427" v="98" actId="113"/>
          <ac:spMkLst>
            <pc:docMk/>
            <pc:sldMk cId="380399518" sldId="268"/>
            <ac:spMk id="4" creationId="{0D4FEC00-93EA-4E8C-B77B-D37B9A6B471A}"/>
          </ac:spMkLst>
        </pc:spChg>
        <pc:spChg chg="mod">
          <ac:chgData name="Pascalle Cup" userId="acdf420d-3d1b-463e-9173-44ff0cd1b36a" providerId="ADAL" clId="{9E9015E0-06A8-4953-8005-30A40B1F4C6C}" dt="2021-01-18T10:54:39.790" v="97" actId="113"/>
          <ac:spMkLst>
            <pc:docMk/>
            <pc:sldMk cId="380399518" sldId="268"/>
            <ac:spMk id="5" creationId="{B1705091-74F6-4626-8A91-81322CE1BB7F}"/>
          </ac:spMkLst>
        </pc:spChg>
      </pc:sldChg>
      <pc:sldChg chg="addSp delSp modSp mod setBg">
        <pc:chgData name="Pascalle Cup" userId="acdf420d-3d1b-463e-9173-44ff0cd1b36a" providerId="ADAL" clId="{9E9015E0-06A8-4953-8005-30A40B1F4C6C}" dt="2021-01-18T11:01:55.300" v="175" actId="1076"/>
        <pc:sldMkLst>
          <pc:docMk/>
          <pc:sldMk cId="4095442439" sldId="269"/>
        </pc:sldMkLst>
        <pc:spChg chg="mod ord">
          <ac:chgData name="Pascalle Cup" userId="acdf420d-3d1b-463e-9173-44ff0cd1b36a" providerId="ADAL" clId="{9E9015E0-06A8-4953-8005-30A40B1F4C6C}" dt="2021-01-18T11:01:51.560" v="174" actId="26606"/>
          <ac:spMkLst>
            <pc:docMk/>
            <pc:sldMk cId="4095442439" sldId="269"/>
            <ac:spMk id="2" creationId="{9A45F753-16B6-4D81-B963-8D3A54C41F84}"/>
          </ac:spMkLst>
        </pc:spChg>
        <pc:spChg chg="mod ord">
          <ac:chgData name="Pascalle Cup" userId="acdf420d-3d1b-463e-9173-44ff0cd1b36a" providerId="ADAL" clId="{9E9015E0-06A8-4953-8005-30A40B1F4C6C}" dt="2021-01-18T10:59:02.277" v="151" actId="26606"/>
          <ac:spMkLst>
            <pc:docMk/>
            <pc:sldMk cId="4095442439" sldId="269"/>
            <ac:spMk id="3" creationId="{421F1A17-8346-4D8F-BEB3-96BFFE4763A1}"/>
          </ac:spMkLst>
        </pc:spChg>
        <pc:spChg chg="add del">
          <ac:chgData name="Pascalle Cup" userId="acdf420d-3d1b-463e-9173-44ff0cd1b36a" providerId="ADAL" clId="{9E9015E0-06A8-4953-8005-30A40B1F4C6C}" dt="2021-01-18T11:01:51.560" v="174" actId="26606"/>
          <ac:spMkLst>
            <pc:docMk/>
            <pc:sldMk cId="4095442439" sldId="269"/>
            <ac:spMk id="71" creationId="{D4771268-CB57-404A-9271-370EB28F6090}"/>
          </ac:spMkLst>
        </pc:spChg>
        <pc:spChg chg="add del">
          <ac:chgData name="Pascalle Cup" userId="acdf420d-3d1b-463e-9173-44ff0cd1b36a" providerId="ADAL" clId="{9E9015E0-06A8-4953-8005-30A40B1F4C6C}" dt="2021-01-18T11:01:11.260" v="164" actId="26606"/>
          <ac:spMkLst>
            <pc:docMk/>
            <pc:sldMk cId="4095442439" sldId="269"/>
            <ac:spMk id="135" creationId="{362D44EE-C852-4460-B8B5-C4F2BC20510C}"/>
          </ac:spMkLst>
        </pc:spChg>
        <pc:spChg chg="add del">
          <ac:chgData name="Pascalle Cup" userId="acdf420d-3d1b-463e-9173-44ff0cd1b36a" providerId="ADAL" clId="{9E9015E0-06A8-4953-8005-30A40B1F4C6C}" dt="2021-01-18T11:01:11.260" v="164" actId="26606"/>
          <ac:spMkLst>
            <pc:docMk/>
            <pc:sldMk cId="4095442439" sldId="269"/>
            <ac:spMk id="137" creationId="{658970D8-8D1D-4B5C-894B-E871CC86543D}"/>
          </ac:spMkLst>
        </pc:spChg>
        <pc:spChg chg="add del">
          <ac:chgData name="Pascalle Cup" userId="acdf420d-3d1b-463e-9173-44ff0cd1b36a" providerId="ADAL" clId="{9E9015E0-06A8-4953-8005-30A40B1F4C6C}" dt="2021-01-18T11:01:11.260" v="164" actId="26606"/>
          <ac:spMkLst>
            <pc:docMk/>
            <pc:sldMk cId="4095442439" sldId="269"/>
            <ac:spMk id="139" creationId="{F227E5B6-9132-43CA-B503-37A18562ADF2}"/>
          </ac:spMkLst>
        </pc:spChg>
        <pc:spChg chg="add del">
          <ac:chgData name="Pascalle Cup" userId="acdf420d-3d1b-463e-9173-44ff0cd1b36a" providerId="ADAL" clId="{9E9015E0-06A8-4953-8005-30A40B1F4C6C}" dt="2021-01-18T11:01:11.260" v="164" actId="26606"/>
          <ac:spMkLst>
            <pc:docMk/>
            <pc:sldMk cId="4095442439" sldId="269"/>
            <ac:spMk id="141" creationId="{03C2051E-A88D-48E5-BACF-AAED17892722}"/>
          </ac:spMkLst>
        </pc:spChg>
        <pc:spChg chg="add del">
          <ac:chgData name="Pascalle Cup" userId="acdf420d-3d1b-463e-9173-44ff0cd1b36a" providerId="ADAL" clId="{9E9015E0-06A8-4953-8005-30A40B1F4C6C}" dt="2021-01-18T11:01:11.260" v="164" actId="26606"/>
          <ac:spMkLst>
            <pc:docMk/>
            <pc:sldMk cId="4095442439" sldId="269"/>
            <ac:spMk id="143" creationId="{7821A508-2985-4905-874A-527429BAABFA}"/>
          </ac:spMkLst>
        </pc:spChg>
        <pc:spChg chg="add del">
          <ac:chgData name="Pascalle Cup" userId="acdf420d-3d1b-463e-9173-44ff0cd1b36a" providerId="ADAL" clId="{9E9015E0-06A8-4953-8005-30A40B1F4C6C}" dt="2021-01-18T11:01:11.260" v="164" actId="26606"/>
          <ac:spMkLst>
            <pc:docMk/>
            <pc:sldMk cId="4095442439" sldId="269"/>
            <ac:spMk id="145" creationId="{D2929CB1-0E3C-4B2D-ADC5-0154FB33BA44}"/>
          </ac:spMkLst>
        </pc:spChg>
        <pc:spChg chg="add del">
          <ac:chgData name="Pascalle Cup" userId="acdf420d-3d1b-463e-9173-44ff0cd1b36a" providerId="ADAL" clId="{9E9015E0-06A8-4953-8005-30A40B1F4C6C}" dt="2021-01-18T11:01:11.260" v="164" actId="26606"/>
          <ac:spMkLst>
            <pc:docMk/>
            <pc:sldMk cId="4095442439" sldId="269"/>
            <ac:spMk id="147" creationId="{5F2F0C84-BE8C-4DC2-A6D3-30349A801D5C}"/>
          </ac:spMkLst>
        </pc:spChg>
        <pc:spChg chg="add del">
          <ac:chgData name="Pascalle Cup" userId="acdf420d-3d1b-463e-9173-44ff0cd1b36a" providerId="ADAL" clId="{9E9015E0-06A8-4953-8005-30A40B1F4C6C}" dt="2021-01-18T11:01:43.975" v="169" actId="26606"/>
          <ac:spMkLst>
            <pc:docMk/>
            <pc:sldMk cId="4095442439" sldId="269"/>
            <ac:spMk id="1028" creationId="{347D6575-0B06-40B2-9D0F-298202F6BCAC}"/>
          </ac:spMkLst>
        </pc:spChg>
        <pc:spChg chg="add del">
          <ac:chgData name="Pascalle Cup" userId="acdf420d-3d1b-463e-9173-44ff0cd1b36a" providerId="ADAL" clId="{9E9015E0-06A8-4953-8005-30A40B1F4C6C}" dt="2021-01-18T11:01:43.975" v="169" actId="26606"/>
          <ac:spMkLst>
            <pc:docMk/>
            <pc:sldMk cId="4095442439" sldId="269"/>
            <ac:spMk id="1029" creationId="{E2B33195-5BCA-4BB7-A82D-6739522687DD}"/>
          </ac:spMkLst>
        </pc:spChg>
        <pc:spChg chg="add del">
          <ac:chgData name="Pascalle Cup" userId="acdf420d-3d1b-463e-9173-44ff0cd1b36a" providerId="ADAL" clId="{9E9015E0-06A8-4953-8005-30A40B1F4C6C}" dt="2021-01-18T11:01:43.975" v="169" actId="26606"/>
          <ac:spMkLst>
            <pc:docMk/>
            <pc:sldMk cId="4095442439" sldId="269"/>
            <ac:spMk id="1030" creationId="{CF8AD9F3-9AF6-494F-83A3-2F677563935C}"/>
          </ac:spMkLst>
        </pc:spChg>
        <pc:spChg chg="add del">
          <ac:chgData name="Pascalle Cup" userId="acdf420d-3d1b-463e-9173-44ff0cd1b36a" providerId="ADAL" clId="{9E9015E0-06A8-4953-8005-30A40B1F4C6C}" dt="2021-01-18T11:01:43.975" v="169" actId="26606"/>
          <ac:spMkLst>
            <pc:docMk/>
            <pc:sldMk cId="4095442439" sldId="269"/>
            <ac:spMk id="1031" creationId="{0DA5DB8B-7E5C-4ABC-8069-A9A8806F3976}"/>
          </ac:spMkLst>
        </pc:spChg>
        <pc:spChg chg="add del">
          <ac:chgData name="Pascalle Cup" userId="acdf420d-3d1b-463e-9173-44ff0cd1b36a" providerId="ADAL" clId="{9E9015E0-06A8-4953-8005-30A40B1F4C6C}" dt="2021-01-18T11:01:46.142" v="171" actId="26606"/>
          <ac:spMkLst>
            <pc:docMk/>
            <pc:sldMk cId="4095442439" sldId="269"/>
            <ac:spMk id="1033" creationId="{B9651FA3-B4A1-4E98-9B71-4CF82087794D}"/>
          </ac:spMkLst>
        </pc:spChg>
        <pc:spChg chg="add del">
          <ac:chgData name="Pascalle Cup" userId="acdf420d-3d1b-463e-9173-44ff0cd1b36a" providerId="ADAL" clId="{9E9015E0-06A8-4953-8005-30A40B1F4C6C}" dt="2021-01-18T11:01:46.142" v="171" actId="26606"/>
          <ac:spMkLst>
            <pc:docMk/>
            <pc:sldMk cId="4095442439" sldId="269"/>
            <ac:spMk id="1034" creationId="{F227E5B6-9132-43CA-B503-37A18562ADF2}"/>
          </ac:spMkLst>
        </pc:spChg>
        <pc:spChg chg="add del">
          <ac:chgData name="Pascalle Cup" userId="acdf420d-3d1b-463e-9173-44ff0cd1b36a" providerId="ADAL" clId="{9E9015E0-06A8-4953-8005-30A40B1F4C6C}" dt="2021-01-18T11:01:46.142" v="171" actId="26606"/>
          <ac:spMkLst>
            <pc:docMk/>
            <pc:sldMk cId="4095442439" sldId="269"/>
            <ac:spMk id="1035" creationId="{D2929CB1-0E3C-4B2D-ADC5-0154FB33BA44}"/>
          </ac:spMkLst>
        </pc:spChg>
        <pc:spChg chg="add del">
          <ac:chgData name="Pascalle Cup" userId="acdf420d-3d1b-463e-9173-44ff0cd1b36a" providerId="ADAL" clId="{9E9015E0-06A8-4953-8005-30A40B1F4C6C}" dt="2021-01-18T11:01:46.142" v="171" actId="26606"/>
          <ac:spMkLst>
            <pc:docMk/>
            <pc:sldMk cId="4095442439" sldId="269"/>
            <ac:spMk id="1036" creationId="{658970D8-8D1D-4B5C-894B-E871CC86543D}"/>
          </ac:spMkLst>
        </pc:spChg>
        <pc:spChg chg="add del">
          <ac:chgData name="Pascalle Cup" userId="acdf420d-3d1b-463e-9173-44ff0cd1b36a" providerId="ADAL" clId="{9E9015E0-06A8-4953-8005-30A40B1F4C6C}" dt="2021-01-18T11:01:46.142" v="171" actId="26606"/>
          <ac:spMkLst>
            <pc:docMk/>
            <pc:sldMk cId="4095442439" sldId="269"/>
            <ac:spMk id="1037" creationId="{03C2051E-A88D-48E5-BACF-AAED17892722}"/>
          </ac:spMkLst>
        </pc:spChg>
        <pc:spChg chg="add del">
          <ac:chgData name="Pascalle Cup" userId="acdf420d-3d1b-463e-9173-44ff0cd1b36a" providerId="ADAL" clId="{9E9015E0-06A8-4953-8005-30A40B1F4C6C}" dt="2021-01-18T11:01:46.142" v="171" actId="26606"/>
          <ac:spMkLst>
            <pc:docMk/>
            <pc:sldMk cId="4095442439" sldId="269"/>
            <ac:spMk id="1038" creationId="{5F2F0C84-BE8C-4DC2-A6D3-30349A801D5C}"/>
          </ac:spMkLst>
        </pc:spChg>
        <pc:spChg chg="add del">
          <ac:chgData name="Pascalle Cup" userId="acdf420d-3d1b-463e-9173-44ff0cd1b36a" providerId="ADAL" clId="{9E9015E0-06A8-4953-8005-30A40B1F4C6C}" dt="2021-01-18T11:01:46.142" v="171" actId="26606"/>
          <ac:spMkLst>
            <pc:docMk/>
            <pc:sldMk cId="4095442439" sldId="269"/>
            <ac:spMk id="1039" creationId="{7821A508-2985-4905-874A-527429BAABFA}"/>
          </ac:spMkLst>
        </pc:spChg>
        <pc:spChg chg="add del">
          <ac:chgData name="Pascalle Cup" userId="acdf420d-3d1b-463e-9173-44ff0cd1b36a" providerId="ADAL" clId="{9E9015E0-06A8-4953-8005-30A40B1F4C6C}" dt="2021-01-18T11:01:51.554" v="173" actId="26606"/>
          <ac:spMkLst>
            <pc:docMk/>
            <pc:sldMk cId="4095442439" sldId="269"/>
            <ac:spMk id="1041" creationId="{362D44EE-C852-4460-B8B5-C4F2BC20510C}"/>
          </ac:spMkLst>
        </pc:spChg>
        <pc:spChg chg="add del">
          <ac:chgData name="Pascalle Cup" userId="acdf420d-3d1b-463e-9173-44ff0cd1b36a" providerId="ADAL" clId="{9E9015E0-06A8-4953-8005-30A40B1F4C6C}" dt="2021-01-18T11:01:51.554" v="173" actId="26606"/>
          <ac:spMkLst>
            <pc:docMk/>
            <pc:sldMk cId="4095442439" sldId="269"/>
            <ac:spMk id="1042" creationId="{658970D8-8D1D-4B5C-894B-E871CC86543D}"/>
          </ac:spMkLst>
        </pc:spChg>
        <pc:spChg chg="add del">
          <ac:chgData name="Pascalle Cup" userId="acdf420d-3d1b-463e-9173-44ff0cd1b36a" providerId="ADAL" clId="{9E9015E0-06A8-4953-8005-30A40B1F4C6C}" dt="2021-01-18T11:01:51.554" v="173" actId="26606"/>
          <ac:spMkLst>
            <pc:docMk/>
            <pc:sldMk cId="4095442439" sldId="269"/>
            <ac:spMk id="1043" creationId="{F227E5B6-9132-43CA-B503-37A18562ADF2}"/>
          </ac:spMkLst>
        </pc:spChg>
        <pc:spChg chg="add del">
          <ac:chgData name="Pascalle Cup" userId="acdf420d-3d1b-463e-9173-44ff0cd1b36a" providerId="ADAL" clId="{9E9015E0-06A8-4953-8005-30A40B1F4C6C}" dt="2021-01-18T11:01:51.554" v="173" actId="26606"/>
          <ac:spMkLst>
            <pc:docMk/>
            <pc:sldMk cId="4095442439" sldId="269"/>
            <ac:spMk id="1044" creationId="{03C2051E-A88D-48E5-BACF-AAED17892722}"/>
          </ac:spMkLst>
        </pc:spChg>
        <pc:spChg chg="add del">
          <ac:chgData name="Pascalle Cup" userId="acdf420d-3d1b-463e-9173-44ff0cd1b36a" providerId="ADAL" clId="{9E9015E0-06A8-4953-8005-30A40B1F4C6C}" dt="2021-01-18T11:01:51.554" v="173" actId="26606"/>
          <ac:spMkLst>
            <pc:docMk/>
            <pc:sldMk cId="4095442439" sldId="269"/>
            <ac:spMk id="1045" creationId="{7821A508-2985-4905-874A-527429BAABFA}"/>
          </ac:spMkLst>
        </pc:spChg>
        <pc:spChg chg="add del">
          <ac:chgData name="Pascalle Cup" userId="acdf420d-3d1b-463e-9173-44ff0cd1b36a" providerId="ADAL" clId="{9E9015E0-06A8-4953-8005-30A40B1F4C6C}" dt="2021-01-18T11:01:51.554" v="173" actId="26606"/>
          <ac:spMkLst>
            <pc:docMk/>
            <pc:sldMk cId="4095442439" sldId="269"/>
            <ac:spMk id="1046" creationId="{D2929CB1-0E3C-4B2D-ADC5-0154FB33BA44}"/>
          </ac:spMkLst>
        </pc:spChg>
        <pc:spChg chg="add del">
          <ac:chgData name="Pascalle Cup" userId="acdf420d-3d1b-463e-9173-44ff0cd1b36a" providerId="ADAL" clId="{9E9015E0-06A8-4953-8005-30A40B1F4C6C}" dt="2021-01-18T11:01:51.554" v="173" actId="26606"/>
          <ac:spMkLst>
            <pc:docMk/>
            <pc:sldMk cId="4095442439" sldId="269"/>
            <ac:spMk id="1047" creationId="{5F2F0C84-BE8C-4DC2-A6D3-30349A801D5C}"/>
          </ac:spMkLst>
        </pc:spChg>
        <pc:spChg chg="add">
          <ac:chgData name="Pascalle Cup" userId="acdf420d-3d1b-463e-9173-44ff0cd1b36a" providerId="ADAL" clId="{9E9015E0-06A8-4953-8005-30A40B1F4C6C}" dt="2021-01-18T11:01:51.560" v="174" actId="26606"/>
          <ac:spMkLst>
            <pc:docMk/>
            <pc:sldMk cId="4095442439" sldId="269"/>
            <ac:spMk id="1049" creationId="{8930EBA3-4D2E-42E8-B828-834555328D85}"/>
          </ac:spMkLst>
        </pc:spChg>
        <pc:spChg chg="add">
          <ac:chgData name="Pascalle Cup" userId="acdf420d-3d1b-463e-9173-44ff0cd1b36a" providerId="ADAL" clId="{9E9015E0-06A8-4953-8005-30A40B1F4C6C}" dt="2021-01-18T11:01:51.560" v="174" actId="26606"/>
          <ac:spMkLst>
            <pc:docMk/>
            <pc:sldMk cId="4095442439" sldId="269"/>
            <ac:spMk id="1050" creationId="{E58B2195-5055-402F-A3E7-53FF0E4980C3}"/>
          </ac:spMkLst>
        </pc:spChg>
        <pc:spChg chg="add">
          <ac:chgData name="Pascalle Cup" userId="acdf420d-3d1b-463e-9173-44ff0cd1b36a" providerId="ADAL" clId="{9E9015E0-06A8-4953-8005-30A40B1F4C6C}" dt="2021-01-18T11:01:51.560" v="174" actId="26606"/>
          <ac:spMkLst>
            <pc:docMk/>
            <pc:sldMk cId="4095442439" sldId="269"/>
            <ac:spMk id="1051" creationId="{528AA953-F4F9-4DC5-97C7-491F4AF937DC}"/>
          </ac:spMkLst>
        </pc:spChg>
        <pc:picChg chg="add mod">
          <ac:chgData name="Pascalle Cup" userId="acdf420d-3d1b-463e-9173-44ff0cd1b36a" providerId="ADAL" clId="{9E9015E0-06A8-4953-8005-30A40B1F4C6C}" dt="2021-01-18T11:01:55.300" v="175" actId="1076"/>
          <ac:picMkLst>
            <pc:docMk/>
            <pc:sldMk cId="4095442439" sldId="269"/>
            <ac:picMk id="1026" creationId="{5FFE46B7-1044-4284-9D2B-F99EC1755BB3}"/>
          </ac:picMkLst>
        </pc:picChg>
      </pc:sldChg>
      <pc:sldChg chg="addSp delSp modSp mod modAnim">
        <pc:chgData name="Pascalle Cup" userId="acdf420d-3d1b-463e-9173-44ff0cd1b36a" providerId="ADAL" clId="{9E9015E0-06A8-4953-8005-30A40B1F4C6C}" dt="2021-01-18T11:10:14.919" v="368"/>
        <pc:sldMkLst>
          <pc:docMk/>
          <pc:sldMk cId="2612173096" sldId="270"/>
        </pc:sldMkLst>
        <pc:spChg chg="del mod">
          <ac:chgData name="Pascalle Cup" userId="acdf420d-3d1b-463e-9173-44ff0cd1b36a" providerId="ADAL" clId="{9E9015E0-06A8-4953-8005-30A40B1F4C6C}" dt="2021-01-18T10:59:44.487" v="154" actId="478"/>
          <ac:spMkLst>
            <pc:docMk/>
            <pc:sldMk cId="2612173096" sldId="270"/>
            <ac:spMk id="2" creationId="{0100E7B5-512A-493D-8445-6A18930903B1}"/>
          </ac:spMkLst>
        </pc:spChg>
        <pc:spChg chg="add del mod">
          <ac:chgData name="Pascalle Cup" userId="acdf420d-3d1b-463e-9173-44ff0cd1b36a" providerId="ADAL" clId="{9E9015E0-06A8-4953-8005-30A40B1F4C6C}" dt="2021-01-18T11:02:35.210" v="177" actId="21"/>
          <ac:spMkLst>
            <pc:docMk/>
            <pc:sldMk cId="2612173096" sldId="270"/>
            <ac:spMk id="5" creationId="{22302A49-254A-41CB-A1CB-8234A4EB3F32}"/>
          </ac:spMkLst>
        </pc:spChg>
        <pc:spChg chg="add del mod">
          <ac:chgData name="Pascalle Cup" userId="acdf420d-3d1b-463e-9173-44ff0cd1b36a" providerId="ADAL" clId="{9E9015E0-06A8-4953-8005-30A40B1F4C6C}" dt="2021-01-18T10:59:49.729" v="155" actId="478"/>
          <ac:spMkLst>
            <pc:docMk/>
            <pc:sldMk cId="2612173096" sldId="270"/>
            <ac:spMk id="7" creationId="{9D142E62-1C64-4459-8A34-4A2B1D0FBD69}"/>
          </ac:spMkLst>
        </pc:spChg>
        <pc:spChg chg="add mod">
          <ac:chgData name="Pascalle Cup" userId="acdf420d-3d1b-463e-9173-44ff0cd1b36a" providerId="ADAL" clId="{9E9015E0-06A8-4953-8005-30A40B1F4C6C}" dt="2021-01-18T11:10:03.007" v="366" actId="1582"/>
          <ac:spMkLst>
            <pc:docMk/>
            <pc:sldMk cId="2612173096" sldId="270"/>
            <ac:spMk id="8" creationId="{63FCF045-B09C-48D3-AEC8-7E75CD4D907B}"/>
          </ac:spMkLst>
        </pc:spChg>
        <pc:picChg chg="add mod">
          <ac:chgData name="Pascalle Cup" userId="acdf420d-3d1b-463e-9173-44ff0cd1b36a" providerId="ADAL" clId="{9E9015E0-06A8-4953-8005-30A40B1F4C6C}" dt="2021-01-18T11:10:09.586" v="367" actId="1076"/>
          <ac:picMkLst>
            <pc:docMk/>
            <pc:sldMk cId="2612173096" sldId="270"/>
            <ac:picMk id="2050" creationId="{D94D8556-4FF3-49D1-BBD5-54AEDE5B0457}"/>
          </ac:picMkLst>
        </pc:picChg>
      </pc:sldChg>
      <pc:sldChg chg="modSp mod">
        <pc:chgData name="Pascalle Cup" userId="acdf420d-3d1b-463e-9173-44ff0cd1b36a" providerId="ADAL" clId="{9E9015E0-06A8-4953-8005-30A40B1F4C6C}" dt="2021-01-18T10:53:02.642" v="92" actId="113"/>
        <pc:sldMkLst>
          <pc:docMk/>
          <pc:sldMk cId="4171409107" sldId="280"/>
        </pc:sldMkLst>
        <pc:spChg chg="mod">
          <ac:chgData name="Pascalle Cup" userId="acdf420d-3d1b-463e-9173-44ff0cd1b36a" providerId="ADAL" clId="{9E9015E0-06A8-4953-8005-30A40B1F4C6C}" dt="2021-01-18T10:53:02.642" v="92" actId="113"/>
          <ac:spMkLst>
            <pc:docMk/>
            <pc:sldMk cId="4171409107" sldId="280"/>
            <ac:spMk id="2" creationId="{D6CCBEB7-5A7E-4FA5-BBE8-CE6874E3266F}"/>
          </ac:spMkLst>
        </pc:spChg>
      </pc:sldChg>
      <pc:sldChg chg="modSp mod">
        <pc:chgData name="Pascalle Cup" userId="acdf420d-3d1b-463e-9173-44ff0cd1b36a" providerId="ADAL" clId="{9E9015E0-06A8-4953-8005-30A40B1F4C6C}" dt="2021-01-18T11:08:51.827" v="357" actId="20577"/>
        <pc:sldMkLst>
          <pc:docMk/>
          <pc:sldMk cId="3665473488" sldId="281"/>
        </pc:sldMkLst>
        <pc:spChg chg="mod">
          <ac:chgData name="Pascalle Cup" userId="acdf420d-3d1b-463e-9173-44ff0cd1b36a" providerId="ADAL" clId="{9E9015E0-06A8-4953-8005-30A40B1F4C6C}" dt="2021-01-18T11:08:51.827" v="357" actId="20577"/>
          <ac:spMkLst>
            <pc:docMk/>
            <pc:sldMk cId="3665473488" sldId="281"/>
            <ac:spMk id="2" creationId="{A8D01C93-BB74-40C8-AAA2-666F0FFA52FD}"/>
          </ac:spMkLst>
        </pc:spChg>
      </pc:sldChg>
      <pc:sldChg chg="addSp modSp mod modAnim">
        <pc:chgData name="Pascalle Cup" userId="acdf420d-3d1b-463e-9173-44ff0cd1b36a" providerId="ADAL" clId="{9E9015E0-06A8-4953-8005-30A40B1F4C6C}" dt="2021-01-18T11:11:50.560" v="374" actId="1076"/>
        <pc:sldMkLst>
          <pc:docMk/>
          <pc:sldMk cId="236924727" sldId="282"/>
        </pc:sldMkLst>
        <pc:spChg chg="mod">
          <ac:chgData name="Pascalle Cup" userId="acdf420d-3d1b-463e-9173-44ff0cd1b36a" providerId="ADAL" clId="{9E9015E0-06A8-4953-8005-30A40B1F4C6C}" dt="2021-01-18T10:51:43.712" v="69" actId="20577"/>
          <ac:spMkLst>
            <pc:docMk/>
            <pc:sldMk cId="236924727" sldId="282"/>
            <ac:spMk id="2" creationId="{E530F865-13DD-4B12-B2EE-0EFF0115A822}"/>
          </ac:spMkLst>
        </pc:spChg>
        <pc:spChg chg="mod">
          <ac:chgData name="Pascalle Cup" userId="acdf420d-3d1b-463e-9173-44ff0cd1b36a" providerId="ADAL" clId="{9E9015E0-06A8-4953-8005-30A40B1F4C6C}" dt="2021-01-18T11:11:34.816" v="370" actId="14100"/>
          <ac:spMkLst>
            <pc:docMk/>
            <pc:sldMk cId="236924727" sldId="282"/>
            <ac:spMk id="3" creationId="{8630F024-E8BA-47F0-A343-41076EC08F27}"/>
          </ac:spMkLst>
        </pc:spChg>
        <pc:spChg chg="mod">
          <ac:chgData name="Pascalle Cup" userId="acdf420d-3d1b-463e-9173-44ff0cd1b36a" providerId="ADAL" clId="{9E9015E0-06A8-4953-8005-30A40B1F4C6C}" dt="2021-01-18T11:11:39.447" v="371" actId="1076"/>
          <ac:spMkLst>
            <pc:docMk/>
            <pc:sldMk cId="236924727" sldId="282"/>
            <ac:spMk id="4" creationId="{F6CB643E-EB00-431A-9702-EA8E8B4E2378}"/>
          </ac:spMkLst>
        </pc:spChg>
        <pc:spChg chg="mod">
          <ac:chgData name="Pascalle Cup" userId="acdf420d-3d1b-463e-9173-44ff0cd1b36a" providerId="ADAL" clId="{9E9015E0-06A8-4953-8005-30A40B1F4C6C}" dt="2021-01-18T11:11:46.946" v="373" actId="1076"/>
          <ac:spMkLst>
            <pc:docMk/>
            <pc:sldMk cId="236924727" sldId="282"/>
            <ac:spMk id="5" creationId="{EE7E3CDD-7FF0-47A3-8699-3858F134F76C}"/>
          </ac:spMkLst>
        </pc:spChg>
        <pc:spChg chg="mod">
          <ac:chgData name="Pascalle Cup" userId="acdf420d-3d1b-463e-9173-44ff0cd1b36a" providerId="ADAL" clId="{9E9015E0-06A8-4953-8005-30A40B1F4C6C}" dt="2021-01-18T11:11:50.560" v="374" actId="1076"/>
          <ac:spMkLst>
            <pc:docMk/>
            <pc:sldMk cId="236924727" sldId="282"/>
            <ac:spMk id="7" creationId="{AC2704A1-98D6-4934-8A59-BAAE33940393}"/>
          </ac:spMkLst>
        </pc:spChg>
        <pc:spChg chg="add mod">
          <ac:chgData name="Pascalle Cup" userId="acdf420d-3d1b-463e-9173-44ff0cd1b36a" providerId="ADAL" clId="{9E9015E0-06A8-4953-8005-30A40B1F4C6C}" dt="2021-01-18T10:52:15.072" v="81" actId="1076"/>
          <ac:spMkLst>
            <pc:docMk/>
            <pc:sldMk cId="236924727" sldId="282"/>
            <ac:spMk id="8" creationId="{4DAF22EF-D5BF-48E8-B479-1B9E2F2E9D7E}"/>
          </ac:spMkLst>
        </pc:spChg>
      </pc:sldChg>
      <pc:sldChg chg="addSp delSp modSp new mod modAnim">
        <pc:chgData name="Pascalle Cup" userId="acdf420d-3d1b-463e-9173-44ff0cd1b36a" providerId="ADAL" clId="{9E9015E0-06A8-4953-8005-30A40B1F4C6C}" dt="2021-01-18T11:13:31.073" v="415" actId="1076"/>
        <pc:sldMkLst>
          <pc:docMk/>
          <pc:sldMk cId="3233959720" sldId="285"/>
        </pc:sldMkLst>
        <pc:spChg chg="add mod">
          <ac:chgData name="Pascalle Cup" userId="acdf420d-3d1b-463e-9173-44ff0cd1b36a" providerId="ADAL" clId="{9E9015E0-06A8-4953-8005-30A40B1F4C6C}" dt="2021-01-18T11:13:31.073" v="415" actId="1076"/>
          <ac:spMkLst>
            <pc:docMk/>
            <pc:sldMk cId="3233959720" sldId="285"/>
            <ac:spMk id="2" creationId="{E0895B0B-0E61-4956-9352-62028586CD77}"/>
          </ac:spMkLst>
        </pc:spChg>
        <pc:spChg chg="add mod">
          <ac:chgData name="Pascalle Cup" userId="acdf420d-3d1b-463e-9173-44ff0cd1b36a" providerId="ADAL" clId="{9E9015E0-06A8-4953-8005-30A40B1F4C6C}" dt="2021-01-18T11:07:48.867" v="286" actId="1076"/>
          <ac:spMkLst>
            <pc:docMk/>
            <pc:sldMk cId="3233959720" sldId="285"/>
            <ac:spMk id="3" creationId="{8E64F33D-B6CB-4E33-BC11-3907E2CABD88}"/>
          </ac:spMkLst>
        </pc:spChg>
        <pc:spChg chg="add mod">
          <ac:chgData name="Pascalle Cup" userId="acdf420d-3d1b-463e-9173-44ff0cd1b36a" providerId="ADAL" clId="{9E9015E0-06A8-4953-8005-30A40B1F4C6C}" dt="2021-01-18T11:07:46.906" v="285" actId="1076"/>
          <ac:spMkLst>
            <pc:docMk/>
            <pc:sldMk cId="3233959720" sldId="285"/>
            <ac:spMk id="4" creationId="{A125CB5D-C734-438D-A54E-4AA10EE2BCF4}"/>
          </ac:spMkLst>
        </pc:spChg>
        <pc:spChg chg="add mod">
          <ac:chgData name="Pascalle Cup" userId="acdf420d-3d1b-463e-9173-44ff0cd1b36a" providerId="ADAL" clId="{9E9015E0-06A8-4953-8005-30A40B1F4C6C}" dt="2021-01-18T11:08:06.682" v="324" actId="1076"/>
          <ac:spMkLst>
            <pc:docMk/>
            <pc:sldMk cId="3233959720" sldId="285"/>
            <ac:spMk id="5" creationId="{A799A173-1D90-4683-B085-81DBC4264B65}"/>
          </ac:spMkLst>
        </pc:spChg>
        <pc:spChg chg="add del mod">
          <ac:chgData name="Pascalle Cup" userId="acdf420d-3d1b-463e-9173-44ff0cd1b36a" providerId="ADAL" clId="{9E9015E0-06A8-4953-8005-30A40B1F4C6C}" dt="2021-01-18T11:07:05.355" v="276" actId="478"/>
          <ac:spMkLst>
            <pc:docMk/>
            <pc:sldMk cId="3233959720" sldId="285"/>
            <ac:spMk id="6" creationId="{1375D5C3-9E07-412C-9F60-444AB51A13A0}"/>
          </ac:spMkLst>
        </pc:spChg>
        <pc:spChg chg="add mod">
          <ac:chgData name="Pascalle Cup" userId="acdf420d-3d1b-463e-9173-44ff0cd1b36a" providerId="ADAL" clId="{9E9015E0-06A8-4953-8005-30A40B1F4C6C}" dt="2021-01-18T11:07:41.050" v="283" actId="1076"/>
          <ac:spMkLst>
            <pc:docMk/>
            <pc:sldMk cId="3233959720" sldId="285"/>
            <ac:spMk id="7" creationId="{7BAEBBBD-F952-403D-9905-DA29D9A525AA}"/>
          </ac:spMkLst>
        </pc:spChg>
        <pc:spChg chg="add mod">
          <ac:chgData name="Pascalle Cup" userId="acdf420d-3d1b-463e-9173-44ff0cd1b36a" providerId="ADAL" clId="{9E9015E0-06A8-4953-8005-30A40B1F4C6C}" dt="2021-01-18T11:07:44.963" v="284" actId="1076"/>
          <ac:spMkLst>
            <pc:docMk/>
            <pc:sldMk cId="3233959720" sldId="285"/>
            <ac:spMk id="8" creationId="{E10401EB-D49B-4532-B67F-97BC404C70A4}"/>
          </ac:spMkLst>
        </pc:spChg>
      </pc:sldChg>
      <pc:sldChg chg="addSp delSp modSp new mod modAnim">
        <pc:chgData name="Pascalle Cup" userId="acdf420d-3d1b-463e-9173-44ff0cd1b36a" providerId="ADAL" clId="{9E9015E0-06A8-4953-8005-30A40B1F4C6C}" dt="2021-01-18T11:19:11.653" v="532"/>
        <pc:sldMkLst>
          <pc:docMk/>
          <pc:sldMk cId="2265935870" sldId="286"/>
        </pc:sldMkLst>
        <pc:spChg chg="add mod">
          <ac:chgData name="Pascalle Cup" userId="acdf420d-3d1b-463e-9173-44ff0cd1b36a" providerId="ADAL" clId="{9E9015E0-06A8-4953-8005-30A40B1F4C6C}" dt="2021-01-18T11:16:47.184" v="481" actId="1076"/>
          <ac:spMkLst>
            <pc:docMk/>
            <pc:sldMk cId="2265935870" sldId="286"/>
            <ac:spMk id="4" creationId="{6C161CA8-4FEB-4353-B0A7-9F2EA8232819}"/>
          </ac:spMkLst>
        </pc:spChg>
        <pc:spChg chg="add mod">
          <ac:chgData name="Pascalle Cup" userId="acdf420d-3d1b-463e-9173-44ff0cd1b36a" providerId="ADAL" clId="{9E9015E0-06A8-4953-8005-30A40B1F4C6C}" dt="2021-01-18T11:16:01.808" v="467" actId="1076"/>
          <ac:spMkLst>
            <pc:docMk/>
            <pc:sldMk cId="2265935870" sldId="286"/>
            <ac:spMk id="5" creationId="{44EC4C76-2F2D-4499-BE41-925EA322D490}"/>
          </ac:spMkLst>
        </pc:spChg>
        <pc:spChg chg="add mod">
          <ac:chgData name="Pascalle Cup" userId="acdf420d-3d1b-463e-9173-44ff0cd1b36a" providerId="ADAL" clId="{9E9015E0-06A8-4953-8005-30A40B1F4C6C}" dt="2021-01-18T11:19:04.576" v="531" actId="1076"/>
          <ac:spMkLst>
            <pc:docMk/>
            <pc:sldMk cId="2265935870" sldId="286"/>
            <ac:spMk id="6" creationId="{680CED6C-E9CF-4E31-A973-65AC9FF0EA93}"/>
          </ac:spMkLst>
        </pc:spChg>
        <pc:graphicFrameChg chg="add del mod">
          <ac:chgData name="Pascalle Cup" userId="acdf420d-3d1b-463e-9173-44ff0cd1b36a" providerId="ADAL" clId="{9E9015E0-06A8-4953-8005-30A40B1F4C6C}" dt="2021-01-18T11:14:36.653" v="417"/>
          <ac:graphicFrameMkLst>
            <pc:docMk/>
            <pc:sldMk cId="2265935870" sldId="286"/>
            <ac:graphicFrameMk id="2" creationId="{204BBF2F-B9CE-42D3-8088-B8E292EAF8D7}"/>
          </ac:graphicFrameMkLst>
        </pc:graphicFrameChg>
      </pc:sldChg>
      <pc:sldChg chg="addSp modSp new mod setBg">
        <pc:chgData name="Pascalle Cup" userId="acdf420d-3d1b-463e-9173-44ff0cd1b36a" providerId="ADAL" clId="{9E9015E0-06A8-4953-8005-30A40B1F4C6C}" dt="2021-01-18T11:28:25.502" v="536" actId="27614"/>
        <pc:sldMkLst>
          <pc:docMk/>
          <pc:sldMk cId="1351773029" sldId="287"/>
        </pc:sldMkLst>
        <pc:spChg chg="add">
          <ac:chgData name="Pascalle Cup" userId="acdf420d-3d1b-463e-9173-44ff0cd1b36a" providerId="ADAL" clId="{9E9015E0-06A8-4953-8005-30A40B1F4C6C}" dt="2021-01-18T11:28:21.268" v="535" actId="26606"/>
          <ac:spMkLst>
            <pc:docMk/>
            <pc:sldMk cId="1351773029" sldId="287"/>
            <ac:spMk id="71" creationId="{42A4FC2C-047E-45A5-965D-8E1E3BF09BC6}"/>
          </ac:spMkLst>
        </pc:spChg>
        <pc:picChg chg="add mod">
          <ac:chgData name="Pascalle Cup" userId="acdf420d-3d1b-463e-9173-44ff0cd1b36a" providerId="ADAL" clId="{9E9015E0-06A8-4953-8005-30A40B1F4C6C}" dt="2021-01-18T11:28:25.502" v="536" actId="27614"/>
          <ac:picMkLst>
            <pc:docMk/>
            <pc:sldMk cId="1351773029" sldId="287"/>
            <ac:picMk id="5122" creationId="{D4FF44E2-CC2E-4962-A704-62E9F326898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26E95-5240-4112-9094-EE3EA9199D40}" type="datetimeFigureOut">
              <a:rPr lang="nl-NL" smtClean="0"/>
              <a:t>18-1-2021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94F55F-E020-404C-8237-71370B1039B4}" type="slidenum">
              <a:rPr lang="nl-NL" smtClean="0"/>
              <a:t>‹nr.›</a:t>
            </a:fld>
            <a:endParaRPr lang="nl-NL"/>
          </a:p>
        </p:txBody>
      </p:sp>
    </p:spTree>
    <p:extLst>
      <p:ext uri="{BB962C8B-B14F-4D97-AF65-F5344CB8AC3E}">
        <p14:creationId xmlns:p14="http://schemas.microsoft.com/office/powerpoint/2010/main" val="3404995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2</a:t>
            </a:fld>
            <a:endParaRPr lang="nl-NL"/>
          </a:p>
        </p:txBody>
      </p:sp>
    </p:spTree>
    <p:extLst>
      <p:ext uri="{BB962C8B-B14F-4D97-AF65-F5344CB8AC3E}">
        <p14:creationId xmlns:p14="http://schemas.microsoft.com/office/powerpoint/2010/main" val="1508604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a:solidFill>
                  <a:srgbClr val="343434"/>
                </a:solidFill>
                <a:effectLst/>
                <a:latin typeface="Roboto"/>
              </a:rPr>
              <a:t>In de exploitatiebegroting wordt duidelijk welke omzet je minimaal moet halen om de kosten te dekken en winst te maken. Je stelt deze begroting op voor jezelf en ook wel voor externe financiers. De exploitatiebegroting is een onderdeel van het financieel plan.</a:t>
            </a:r>
            <a:endParaRPr lang="nl-NL"/>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6</a:t>
            </a:fld>
            <a:endParaRPr lang="nl-NL"/>
          </a:p>
        </p:txBody>
      </p:sp>
    </p:spTree>
    <p:extLst>
      <p:ext uri="{BB962C8B-B14F-4D97-AF65-F5344CB8AC3E}">
        <p14:creationId xmlns:p14="http://schemas.microsoft.com/office/powerpoint/2010/main" val="363906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F26FCC-F273-4CD3-83EA-AA97613BAF2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258639BD-32E1-4A26-AAB6-EDC6A8A43D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9CB08841-FD89-4DF9-872D-AEEAB57EEA1E}"/>
              </a:ext>
            </a:extLst>
          </p:cNvPr>
          <p:cNvSpPr>
            <a:spLocks noGrp="1"/>
          </p:cNvSpPr>
          <p:nvPr>
            <p:ph type="dt" sz="half" idx="10"/>
          </p:nvPr>
        </p:nvSpPr>
        <p:spPr/>
        <p:txBody>
          <a:bodyPr/>
          <a:lstStyle/>
          <a:p>
            <a:fld id="{D4F406B0-6A1F-476D-9F25-D897C38220CC}" type="datetimeFigureOut">
              <a:rPr lang="nl-NL" smtClean="0"/>
              <a:t>18-1-2021</a:t>
            </a:fld>
            <a:endParaRPr lang="nl-NL"/>
          </a:p>
        </p:txBody>
      </p:sp>
      <p:sp>
        <p:nvSpPr>
          <p:cNvPr id="5" name="Tijdelijke aanduiding voor voettekst 4">
            <a:extLst>
              <a:ext uri="{FF2B5EF4-FFF2-40B4-BE49-F238E27FC236}">
                <a16:creationId xmlns:a16="http://schemas.microsoft.com/office/drawing/2014/main" id="{C30CEA0D-7EF3-4DC4-ABF8-080E077D434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F0027C1-B934-4DC0-937A-6F7E33321637}"/>
              </a:ext>
            </a:extLst>
          </p:cNvPr>
          <p:cNvSpPr>
            <a:spLocks noGrp="1"/>
          </p:cNvSpPr>
          <p:nvPr>
            <p:ph type="sldNum" sz="quarter" idx="12"/>
          </p:nvPr>
        </p:nvSpPr>
        <p:spPr/>
        <p:txBody>
          <a:bodyPr/>
          <a:lstStyle/>
          <a:p>
            <a:fld id="{8BC9DDB6-8B79-403C-BF5A-CA65D7077340}" type="slidenum">
              <a:rPr lang="nl-NL" smtClean="0"/>
              <a:t>‹nr.›</a:t>
            </a:fld>
            <a:endParaRPr lang="nl-NL"/>
          </a:p>
        </p:txBody>
      </p:sp>
    </p:spTree>
    <p:extLst>
      <p:ext uri="{BB962C8B-B14F-4D97-AF65-F5344CB8AC3E}">
        <p14:creationId xmlns:p14="http://schemas.microsoft.com/office/powerpoint/2010/main" val="4084319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9CF754-9BC2-4376-9509-7742A6030A7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D34DA6E8-BB0F-4636-B1E7-58B7BA0458C2}"/>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E892218-A4B4-47C7-A6C8-AE7094F52966}"/>
              </a:ext>
            </a:extLst>
          </p:cNvPr>
          <p:cNvSpPr>
            <a:spLocks noGrp="1"/>
          </p:cNvSpPr>
          <p:nvPr>
            <p:ph type="dt" sz="half" idx="10"/>
          </p:nvPr>
        </p:nvSpPr>
        <p:spPr/>
        <p:txBody>
          <a:bodyPr/>
          <a:lstStyle/>
          <a:p>
            <a:fld id="{D4F406B0-6A1F-476D-9F25-D897C38220CC}" type="datetimeFigureOut">
              <a:rPr lang="nl-NL" smtClean="0"/>
              <a:t>18-1-2021</a:t>
            </a:fld>
            <a:endParaRPr lang="nl-NL"/>
          </a:p>
        </p:txBody>
      </p:sp>
      <p:sp>
        <p:nvSpPr>
          <p:cNvPr id="5" name="Tijdelijke aanduiding voor voettekst 4">
            <a:extLst>
              <a:ext uri="{FF2B5EF4-FFF2-40B4-BE49-F238E27FC236}">
                <a16:creationId xmlns:a16="http://schemas.microsoft.com/office/drawing/2014/main" id="{A3F2DF3C-C424-486C-9D22-478FF835BCD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CD845F4-FBAE-4528-A488-68F866E4D973}"/>
              </a:ext>
            </a:extLst>
          </p:cNvPr>
          <p:cNvSpPr>
            <a:spLocks noGrp="1"/>
          </p:cNvSpPr>
          <p:nvPr>
            <p:ph type="sldNum" sz="quarter" idx="12"/>
          </p:nvPr>
        </p:nvSpPr>
        <p:spPr/>
        <p:txBody>
          <a:bodyPr/>
          <a:lstStyle/>
          <a:p>
            <a:fld id="{8BC9DDB6-8B79-403C-BF5A-CA65D7077340}" type="slidenum">
              <a:rPr lang="nl-NL" smtClean="0"/>
              <a:t>‹nr.›</a:t>
            </a:fld>
            <a:endParaRPr lang="nl-NL"/>
          </a:p>
        </p:txBody>
      </p:sp>
    </p:spTree>
    <p:extLst>
      <p:ext uri="{BB962C8B-B14F-4D97-AF65-F5344CB8AC3E}">
        <p14:creationId xmlns:p14="http://schemas.microsoft.com/office/powerpoint/2010/main" val="791454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8AAD2FB-2B04-4B35-B20E-E6DE16CF747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85C837D-B265-4D12-9BC0-68EC7A41DF2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11EF9C5-AAB6-46EE-B013-1876866DB141}"/>
              </a:ext>
            </a:extLst>
          </p:cNvPr>
          <p:cNvSpPr>
            <a:spLocks noGrp="1"/>
          </p:cNvSpPr>
          <p:nvPr>
            <p:ph type="dt" sz="half" idx="10"/>
          </p:nvPr>
        </p:nvSpPr>
        <p:spPr/>
        <p:txBody>
          <a:bodyPr/>
          <a:lstStyle/>
          <a:p>
            <a:fld id="{D4F406B0-6A1F-476D-9F25-D897C38220CC}" type="datetimeFigureOut">
              <a:rPr lang="nl-NL" smtClean="0"/>
              <a:t>18-1-2021</a:t>
            </a:fld>
            <a:endParaRPr lang="nl-NL"/>
          </a:p>
        </p:txBody>
      </p:sp>
      <p:sp>
        <p:nvSpPr>
          <p:cNvPr id="5" name="Tijdelijke aanduiding voor voettekst 4">
            <a:extLst>
              <a:ext uri="{FF2B5EF4-FFF2-40B4-BE49-F238E27FC236}">
                <a16:creationId xmlns:a16="http://schemas.microsoft.com/office/drawing/2014/main" id="{A4C18B35-0595-4170-9AC9-A1DE977D551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26CA733-C1E3-4716-9409-1B537F99FDAB}"/>
              </a:ext>
            </a:extLst>
          </p:cNvPr>
          <p:cNvSpPr>
            <a:spLocks noGrp="1"/>
          </p:cNvSpPr>
          <p:nvPr>
            <p:ph type="sldNum" sz="quarter" idx="12"/>
          </p:nvPr>
        </p:nvSpPr>
        <p:spPr/>
        <p:txBody>
          <a:bodyPr/>
          <a:lstStyle/>
          <a:p>
            <a:fld id="{8BC9DDB6-8B79-403C-BF5A-CA65D7077340}" type="slidenum">
              <a:rPr lang="nl-NL" smtClean="0"/>
              <a:t>‹nr.›</a:t>
            </a:fld>
            <a:endParaRPr lang="nl-NL"/>
          </a:p>
        </p:txBody>
      </p:sp>
    </p:spTree>
    <p:extLst>
      <p:ext uri="{BB962C8B-B14F-4D97-AF65-F5344CB8AC3E}">
        <p14:creationId xmlns:p14="http://schemas.microsoft.com/office/powerpoint/2010/main" val="730233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Date Placeholder 2"/>
          <p:cNvSpPr>
            <a:spLocks noGrp="1"/>
          </p:cNvSpPr>
          <p:nvPr>
            <p:ph type="dt" sz="half" idx="10"/>
          </p:nvPr>
        </p:nvSpPr>
        <p:spPr/>
        <p:txBody>
          <a:bodyPr/>
          <a:lstStyle/>
          <a:p>
            <a:fld id="{67EF4D4C-5367-4C26-9E2B-D8088D7FCA81}" type="datetimeFigureOut">
              <a:rPr lang="en-US" dirty="0"/>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9376DC-105C-4109-B861-7333181C1A0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77AF9C6-6F6E-4226-8AAC-C41DDBF2A2CE}"/>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6AD4F7C-BCB9-4FCD-A4F9-90559F1965B8}"/>
              </a:ext>
            </a:extLst>
          </p:cNvPr>
          <p:cNvSpPr>
            <a:spLocks noGrp="1"/>
          </p:cNvSpPr>
          <p:nvPr>
            <p:ph type="dt" sz="half" idx="10"/>
          </p:nvPr>
        </p:nvSpPr>
        <p:spPr/>
        <p:txBody>
          <a:bodyPr/>
          <a:lstStyle/>
          <a:p>
            <a:fld id="{D4F406B0-6A1F-476D-9F25-D897C38220CC}" type="datetimeFigureOut">
              <a:rPr lang="nl-NL" smtClean="0"/>
              <a:t>18-1-2021</a:t>
            </a:fld>
            <a:endParaRPr lang="nl-NL"/>
          </a:p>
        </p:txBody>
      </p:sp>
      <p:sp>
        <p:nvSpPr>
          <p:cNvPr id="5" name="Tijdelijke aanduiding voor voettekst 4">
            <a:extLst>
              <a:ext uri="{FF2B5EF4-FFF2-40B4-BE49-F238E27FC236}">
                <a16:creationId xmlns:a16="http://schemas.microsoft.com/office/drawing/2014/main" id="{AEF492D5-749E-49FC-8631-06D851942E3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C6C0077-19BD-4C58-BD5E-10DA5B992397}"/>
              </a:ext>
            </a:extLst>
          </p:cNvPr>
          <p:cNvSpPr>
            <a:spLocks noGrp="1"/>
          </p:cNvSpPr>
          <p:nvPr>
            <p:ph type="sldNum" sz="quarter" idx="12"/>
          </p:nvPr>
        </p:nvSpPr>
        <p:spPr/>
        <p:txBody>
          <a:bodyPr/>
          <a:lstStyle/>
          <a:p>
            <a:fld id="{8BC9DDB6-8B79-403C-BF5A-CA65D7077340}" type="slidenum">
              <a:rPr lang="nl-NL" smtClean="0"/>
              <a:t>‹nr.›</a:t>
            </a:fld>
            <a:endParaRPr lang="nl-NL"/>
          </a:p>
        </p:txBody>
      </p:sp>
    </p:spTree>
    <p:extLst>
      <p:ext uri="{BB962C8B-B14F-4D97-AF65-F5344CB8AC3E}">
        <p14:creationId xmlns:p14="http://schemas.microsoft.com/office/powerpoint/2010/main" val="2954910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5BDAF3-2D0E-49DF-B885-80FE4BA4606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6EDD5BC-F724-40C7-98CB-FE9D029870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6B4BE56-ABFD-43A9-8570-D5320FFD7F91}"/>
              </a:ext>
            </a:extLst>
          </p:cNvPr>
          <p:cNvSpPr>
            <a:spLocks noGrp="1"/>
          </p:cNvSpPr>
          <p:nvPr>
            <p:ph type="dt" sz="half" idx="10"/>
          </p:nvPr>
        </p:nvSpPr>
        <p:spPr/>
        <p:txBody>
          <a:bodyPr/>
          <a:lstStyle/>
          <a:p>
            <a:fld id="{D4F406B0-6A1F-476D-9F25-D897C38220CC}" type="datetimeFigureOut">
              <a:rPr lang="nl-NL" smtClean="0"/>
              <a:t>18-1-2021</a:t>
            </a:fld>
            <a:endParaRPr lang="nl-NL"/>
          </a:p>
        </p:txBody>
      </p:sp>
      <p:sp>
        <p:nvSpPr>
          <p:cNvPr id="5" name="Tijdelijke aanduiding voor voettekst 4">
            <a:extLst>
              <a:ext uri="{FF2B5EF4-FFF2-40B4-BE49-F238E27FC236}">
                <a16:creationId xmlns:a16="http://schemas.microsoft.com/office/drawing/2014/main" id="{B5F6BC87-3F26-4A38-9DEA-DADBA342341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E600530-5C75-464E-9F79-5EDD14736D83}"/>
              </a:ext>
            </a:extLst>
          </p:cNvPr>
          <p:cNvSpPr>
            <a:spLocks noGrp="1"/>
          </p:cNvSpPr>
          <p:nvPr>
            <p:ph type="sldNum" sz="quarter" idx="12"/>
          </p:nvPr>
        </p:nvSpPr>
        <p:spPr/>
        <p:txBody>
          <a:bodyPr/>
          <a:lstStyle/>
          <a:p>
            <a:fld id="{8BC9DDB6-8B79-403C-BF5A-CA65D7077340}" type="slidenum">
              <a:rPr lang="nl-NL" smtClean="0"/>
              <a:t>‹nr.›</a:t>
            </a:fld>
            <a:endParaRPr lang="nl-NL"/>
          </a:p>
        </p:txBody>
      </p:sp>
    </p:spTree>
    <p:extLst>
      <p:ext uri="{BB962C8B-B14F-4D97-AF65-F5344CB8AC3E}">
        <p14:creationId xmlns:p14="http://schemas.microsoft.com/office/powerpoint/2010/main" val="414449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B2CCC3-DF16-4410-B1F9-2459F52982C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B6ED7E7-9401-4ED9-8A57-CB123B041F3F}"/>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21044DA-0487-4F3C-B209-0763CE66CC4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A4675A39-2FBC-4D3B-A648-A732EC091A99}"/>
              </a:ext>
            </a:extLst>
          </p:cNvPr>
          <p:cNvSpPr>
            <a:spLocks noGrp="1"/>
          </p:cNvSpPr>
          <p:nvPr>
            <p:ph type="dt" sz="half" idx="10"/>
          </p:nvPr>
        </p:nvSpPr>
        <p:spPr/>
        <p:txBody>
          <a:bodyPr/>
          <a:lstStyle/>
          <a:p>
            <a:fld id="{D4F406B0-6A1F-476D-9F25-D897C38220CC}" type="datetimeFigureOut">
              <a:rPr lang="nl-NL" smtClean="0"/>
              <a:t>18-1-2021</a:t>
            </a:fld>
            <a:endParaRPr lang="nl-NL"/>
          </a:p>
        </p:txBody>
      </p:sp>
      <p:sp>
        <p:nvSpPr>
          <p:cNvPr id="6" name="Tijdelijke aanduiding voor voettekst 5">
            <a:extLst>
              <a:ext uri="{FF2B5EF4-FFF2-40B4-BE49-F238E27FC236}">
                <a16:creationId xmlns:a16="http://schemas.microsoft.com/office/drawing/2014/main" id="{237BE252-5268-44B1-B0AD-EFA9826262F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93B8487-9508-4F10-85B8-D4E5F98D5002}"/>
              </a:ext>
            </a:extLst>
          </p:cNvPr>
          <p:cNvSpPr>
            <a:spLocks noGrp="1"/>
          </p:cNvSpPr>
          <p:nvPr>
            <p:ph type="sldNum" sz="quarter" idx="12"/>
          </p:nvPr>
        </p:nvSpPr>
        <p:spPr/>
        <p:txBody>
          <a:bodyPr/>
          <a:lstStyle/>
          <a:p>
            <a:fld id="{8BC9DDB6-8B79-403C-BF5A-CA65D7077340}" type="slidenum">
              <a:rPr lang="nl-NL" smtClean="0"/>
              <a:t>‹nr.›</a:t>
            </a:fld>
            <a:endParaRPr lang="nl-NL"/>
          </a:p>
        </p:txBody>
      </p:sp>
    </p:spTree>
    <p:extLst>
      <p:ext uri="{BB962C8B-B14F-4D97-AF65-F5344CB8AC3E}">
        <p14:creationId xmlns:p14="http://schemas.microsoft.com/office/powerpoint/2010/main" val="2776994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3746CD-B160-4AC6-9D58-ED6A558A663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D6EF2C1-B945-47E7-BB61-7EEF300155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349C07A-0E02-4698-8D2F-7261B951507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7182BEA-4537-493E-A7CE-AFFA712AB8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96E3692-1771-4ACB-9AB0-012C34B30A25}"/>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8430531-1321-413A-809C-F57B915D211D}"/>
              </a:ext>
            </a:extLst>
          </p:cNvPr>
          <p:cNvSpPr>
            <a:spLocks noGrp="1"/>
          </p:cNvSpPr>
          <p:nvPr>
            <p:ph type="dt" sz="half" idx="10"/>
          </p:nvPr>
        </p:nvSpPr>
        <p:spPr/>
        <p:txBody>
          <a:bodyPr/>
          <a:lstStyle/>
          <a:p>
            <a:fld id="{D4F406B0-6A1F-476D-9F25-D897C38220CC}" type="datetimeFigureOut">
              <a:rPr lang="nl-NL" smtClean="0"/>
              <a:t>18-1-2021</a:t>
            </a:fld>
            <a:endParaRPr lang="nl-NL"/>
          </a:p>
        </p:txBody>
      </p:sp>
      <p:sp>
        <p:nvSpPr>
          <p:cNvPr id="8" name="Tijdelijke aanduiding voor voettekst 7">
            <a:extLst>
              <a:ext uri="{FF2B5EF4-FFF2-40B4-BE49-F238E27FC236}">
                <a16:creationId xmlns:a16="http://schemas.microsoft.com/office/drawing/2014/main" id="{D0C475FF-82BE-4C5E-93D3-45AF827047D4}"/>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C64C61B-25F3-4C7D-AC04-E013C90B2C98}"/>
              </a:ext>
            </a:extLst>
          </p:cNvPr>
          <p:cNvSpPr>
            <a:spLocks noGrp="1"/>
          </p:cNvSpPr>
          <p:nvPr>
            <p:ph type="sldNum" sz="quarter" idx="12"/>
          </p:nvPr>
        </p:nvSpPr>
        <p:spPr/>
        <p:txBody>
          <a:bodyPr/>
          <a:lstStyle/>
          <a:p>
            <a:fld id="{8BC9DDB6-8B79-403C-BF5A-CA65D7077340}" type="slidenum">
              <a:rPr lang="nl-NL" smtClean="0"/>
              <a:t>‹nr.›</a:t>
            </a:fld>
            <a:endParaRPr lang="nl-NL"/>
          </a:p>
        </p:txBody>
      </p:sp>
    </p:spTree>
    <p:extLst>
      <p:ext uri="{BB962C8B-B14F-4D97-AF65-F5344CB8AC3E}">
        <p14:creationId xmlns:p14="http://schemas.microsoft.com/office/powerpoint/2010/main" val="3563788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4D593F-51EE-4CF8-842B-EF6A9011336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02BAE9BB-4345-48EC-A6EF-5408BA5BF748}"/>
              </a:ext>
            </a:extLst>
          </p:cNvPr>
          <p:cNvSpPr>
            <a:spLocks noGrp="1"/>
          </p:cNvSpPr>
          <p:nvPr>
            <p:ph type="dt" sz="half" idx="10"/>
          </p:nvPr>
        </p:nvSpPr>
        <p:spPr/>
        <p:txBody>
          <a:bodyPr/>
          <a:lstStyle/>
          <a:p>
            <a:fld id="{D4F406B0-6A1F-476D-9F25-D897C38220CC}" type="datetimeFigureOut">
              <a:rPr lang="nl-NL" smtClean="0"/>
              <a:t>18-1-2021</a:t>
            </a:fld>
            <a:endParaRPr lang="nl-NL"/>
          </a:p>
        </p:txBody>
      </p:sp>
      <p:sp>
        <p:nvSpPr>
          <p:cNvPr id="4" name="Tijdelijke aanduiding voor voettekst 3">
            <a:extLst>
              <a:ext uri="{FF2B5EF4-FFF2-40B4-BE49-F238E27FC236}">
                <a16:creationId xmlns:a16="http://schemas.microsoft.com/office/drawing/2014/main" id="{3469B35A-C672-4CB3-B746-A6046006A08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CCF2DB9-411E-486D-85FB-FD0339C307D9}"/>
              </a:ext>
            </a:extLst>
          </p:cNvPr>
          <p:cNvSpPr>
            <a:spLocks noGrp="1"/>
          </p:cNvSpPr>
          <p:nvPr>
            <p:ph type="sldNum" sz="quarter" idx="12"/>
          </p:nvPr>
        </p:nvSpPr>
        <p:spPr/>
        <p:txBody>
          <a:bodyPr/>
          <a:lstStyle/>
          <a:p>
            <a:fld id="{8BC9DDB6-8B79-403C-BF5A-CA65D7077340}" type="slidenum">
              <a:rPr lang="nl-NL" smtClean="0"/>
              <a:t>‹nr.›</a:t>
            </a:fld>
            <a:endParaRPr lang="nl-NL"/>
          </a:p>
        </p:txBody>
      </p:sp>
    </p:spTree>
    <p:extLst>
      <p:ext uri="{BB962C8B-B14F-4D97-AF65-F5344CB8AC3E}">
        <p14:creationId xmlns:p14="http://schemas.microsoft.com/office/powerpoint/2010/main" val="2466972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F4070A1-65F0-48A2-AB1D-A990374B6EA0}"/>
              </a:ext>
            </a:extLst>
          </p:cNvPr>
          <p:cNvSpPr>
            <a:spLocks noGrp="1"/>
          </p:cNvSpPr>
          <p:nvPr>
            <p:ph type="dt" sz="half" idx="10"/>
          </p:nvPr>
        </p:nvSpPr>
        <p:spPr/>
        <p:txBody>
          <a:bodyPr/>
          <a:lstStyle/>
          <a:p>
            <a:fld id="{D4F406B0-6A1F-476D-9F25-D897C38220CC}" type="datetimeFigureOut">
              <a:rPr lang="nl-NL" smtClean="0"/>
              <a:t>18-1-2021</a:t>
            </a:fld>
            <a:endParaRPr lang="nl-NL"/>
          </a:p>
        </p:txBody>
      </p:sp>
      <p:sp>
        <p:nvSpPr>
          <p:cNvPr id="3" name="Tijdelijke aanduiding voor voettekst 2">
            <a:extLst>
              <a:ext uri="{FF2B5EF4-FFF2-40B4-BE49-F238E27FC236}">
                <a16:creationId xmlns:a16="http://schemas.microsoft.com/office/drawing/2014/main" id="{A55CB6D3-D897-4C76-B8E7-C6DE0ECCB39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423EEBA-4266-4707-AC8B-0F4F4811B88F}"/>
              </a:ext>
            </a:extLst>
          </p:cNvPr>
          <p:cNvSpPr>
            <a:spLocks noGrp="1"/>
          </p:cNvSpPr>
          <p:nvPr>
            <p:ph type="sldNum" sz="quarter" idx="12"/>
          </p:nvPr>
        </p:nvSpPr>
        <p:spPr/>
        <p:txBody>
          <a:bodyPr/>
          <a:lstStyle/>
          <a:p>
            <a:fld id="{8BC9DDB6-8B79-403C-BF5A-CA65D7077340}" type="slidenum">
              <a:rPr lang="nl-NL" smtClean="0"/>
              <a:t>‹nr.›</a:t>
            </a:fld>
            <a:endParaRPr lang="nl-NL"/>
          </a:p>
        </p:txBody>
      </p:sp>
    </p:spTree>
    <p:extLst>
      <p:ext uri="{BB962C8B-B14F-4D97-AF65-F5344CB8AC3E}">
        <p14:creationId xmlns:p14="http://schemas.microsoft.com/office/powerpoint/2010/main" val="626863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4F3E3E-09FE-4A1F-BA93-0DDD03A7F14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BB388B9-4678-4823-999E-CACE40D0E7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7A9FF70-69B9-400C-AEEA-0B819EE2BE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6902553-1751-4D8F-AB4D-D5665DAF4AAB}"/>
              </a:ext>
            </a:extLst>
          </p:cNvPr>
          <p:cNvSpPr>
            <a:spLocks noGrp="1"/>
          </p:cNvSpPr>
          <p:nvPr>
            <p:ph type="dt" sz="half" idx="10"/>
          </p:nvPr>
        </p:nvSpPr>
        <p:spPr/>
        <p:txBody>
          <a:bodyPr/>
          <a:lstStyle/>
          <a:p>
            <a:fld id="{D4F406B0-6A1F-476D-9F25-D897C38220CC}" type="datetimeFigureOut">
              <a:rPr lang="nl-NL" smtClean="0"/>
              <a:t>18-1-2021</a:t>
            </a:fld>
            <a:endParaRPr lang="nl-NL"/>
          </a:p>
        </p:txBody>
      </p:sp>
      <p:sp>
        <p:nvSpPr>
          <p:cNvPr id="6" name="Tijdelijke aanduiding voor voettekst 5">
            <a:extLst>
              <a:ext uri="{FF2B5EF4-FFF2-40B4-BE49-F238E27FC236}">
                <a16:creationId xmlns:a16="http://schemas.microsoft.com/office/drawing/2014/main" id="{D588173B-344A-4DF8-A929-5A0C21C95BC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739A4B3-C425-4FCF-8B20-D9EC9C5334D0}"/>
              </a:ext>
            </a:extLst>
          </p:cNvPr>
          <p:cNvSpPr>
            <a:spLocks noGrp="1"/>
          </p:cNvSpPr>
          <p:nvPr>
            <p:ph type="sldNum" sz="quarter" idx="12"/>
          </p:nvPr>
        </p:nvSpPr>
        <p:spPr/>
        <p:txBody>
          <a:bodyPr/>
          <a:lstStyle/>
          <a:p>
            <a:fld id="{8BC9DDB6-8B79-403C-BF5A-CA65D7077340}" type="slidenum">
              <a:rPr lang="nl-NL" smtClean="0"/>
              <a:t>‹nr.›</a:t>
            </a:fld>
            <a:endParaRPr lang="nl-NL"/>
          </a:p>
        </p:txBody>
      </p:sp>
    </p:spTree>
    <p:extLst>
      <p:ext uri="{BB962C8B-B14F-4D97-AF65-F5344CB8AC3E}">
        <p14:creationId xmlns:p14="http://schemas.microsoft.com/office/powerpoint/2010/main" val="2792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5CDDE6-9DD1-4223-98BB-E4D7A0EA99A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BFFF028-AF66-4898-A881-7C6E90B2D6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81DCD7A-B798-4990-948F-2F1DB87869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64E1CA0-D359-467A-B7DF-60FEB11AA42C}"/>
              </a:ext>
            </a:extLst>
          </p:cNvPr>
          <p:cNvSpPr>
            <a:spLocks noGrp="1"/>
          </p:cNvSpPr>
          <p:nvPr>
            <p:ph type="dt" sz="half" idx="10"/>
          </p:nvPr>
        </p:nvSpPr>
        <p:spPr/>
        <p:txBody>
          <a:bodyPr/>
          <a:lstStyle/>
          <a:p>
            <a:fld id="{D4F406B0-6A1F-476D-9F25-D897C38220CC}" type="datetimeFigureOut">
              <a:rPr lang="nl-NL" smtClean="0"/>
              <a:t>18-1-2021</a:t>
            </a:fld>
            <a:endParaRPr lang="nl-NL"/>
          </a:p>
        </p:txBody>
      </p:sp>
      <p:sp>
        <p:nvSpPr>
          <p:cNvPr id="6" name="Tijdelijke aanduiding voor voettekst 5">
            <a:extLst>
              <a:ext uri="{FF2B5EF4-FFF2-40B4-BE49-F238E27FC236}">
                <a16:creationId xmlns:a16="http://schemas.microsoft.com/office/drawing/2014/main" id="{93BD890A-E7C0-4E2B-965A-31CE9A35B5B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8F8AE05-190E-4079-A4CD-34CDA5C68A7A}"/>
              </a:ext>
            </a:extLst>
          </p:cNvPr>
          <p:cNvSpPr>
            <a:spLocks noGrp="1"/>
          </p:cNvSpPr>
          <p:nvPr>
            <p:ph type="sldNum" sz="quarter" idx="12"/>
          </p:nvPr>
        </p:nvSpPr>
        <p:spPr/>
        <p:txBody>
          <a:bodyPr/>
          <a:lstStyle/>
          <a:p>
            <a:fld id="{8BC9DDB6-8B79-403C-BF5A-CA65D7077340}" type="slidenum">
              <a:rPr lang="nl-NL" smtClean="0"/>
              <a:t>‹nr.›</a:t>
            </a:fld>
            <a:endParaRPr lang="nl-NL"/>
          </a:p>
        </p:txBody>
      </p:sp>
    </p:spTree>
    <p:extLst>
      <p:ext uri="{BB962C8B-B14F-4D97-AF65-F5344CB8AC3E}">
        <p14:creationId xmlns:p14="http://schemas.microsoft.com/office/powerpoint/2010/main" val="69801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E71311B-0685-4A41-823F-CF477DE31D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877B715-CFAB-4ADE-81A4-D15E2A0A8B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78DF54F-D4E7-4AF0-BDF7-F76BC115E5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F406B0-6A1F-476D-9F25-D897C38220CC}" type="datetimeFigureOut">
              <a:rPr lang="nl-NL" smtClean="0"/>
              <a:t>18-1-2021</a:t>
            </a:fld>
            <a:endParaRPr lang="nl-NL"/>
          </a:p>
        </p:txBody>
      </p:sp>
      <p:sp>
        <p:nvSpPr>
          <p:cNvPr id="5" name="Tijdelijke aanduiding voor voettekst 4">
            <a:extLst>
              <a:ext uri="{FF2B5EF4-FFF2-40B4-BE49-F238E27FC236}">
                <a16:creationId xmlns:a16="http://schemas.microsoft.com/office/drawing/2014/main" id="{FDC48EEE-01DE-4827-B7AE-4F85F78E2F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AE9940C1-DBF6-4EC0-B95F-6309C3DEAE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9DDB6-8B79-403C-BF5A-CA65D7077340}" type="slidenum">
              <a:rPr lang="nl-NL" smtClean="0"/>
              <a:t>‹nr.›</a:t>
            </a:fld>
            <a:endParaRPr lang="nl-NL"/>
          </a:p>
        </p:txBody>
      </p:sp>
    </p:spTree>
    <p:extLst>
      <p:ext uri="{BB962C8B-B14F-4D97-AF65-F5344CB8AC3E}">
        <p14:creationId xmlns:p14="http://schemas.microsoft.com/office/powerpoint/2010/main" val="3863423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2" r:id="rId6"/>
    <p:sldLayoutId id="2147483661"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1/18/2021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 id="2147483655" r:id="rId2"/>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hyperlink" Target="https://www.fondswervingonline.nl/nieuws/dit-moet-je-altijd-meesturen-met-een-subsidieaanvraag"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125DF70-6483-44F4-81A5-8533036EBEFE}"/>
              </a:ext>
            </a:extLst>
          </p:cNvPr>
          <p:cNvSpPr>
            <a:spLocks noGrp="1"/>
          </p:cNvSpPr>
          <p:nvPr>
            <p:ph type="ctrTitle"/>
          </p:nvPr>
        </p:nvSpPr>
        <p:spPr>
          <a:xfrm>
            <a:off x="970908" y="1220919"/>
            <a:ext cx="5425781" cy="2387600"/>
          </a:xfrm>
        </p:spPr>
        <p:txBody>
          <a:bodyPr>
            <a:normAutofit/>
          </a:bodyPr>
          <a:lstStyle/>
          <a:p>
            <a:pPr algn="l"/>
            <a:r>
              <a:rPr lang="nl-NL" dirty="0"/>
              <a:t>Laatste les </a:t>
            </a:r>
            <a:br>
              <a:rPr lang="nl-NL" dirty="0"/>
            </a:br>
            <a:r>
              <a:rPr lang="nl-NL" dirty="0"/>
              <a:t>Stad en Wijk 	</a:t>
            </a:r>
          </a:p>
        </p:txBody>
      </p:sp>
      <p:sp>
        <p:nvSpPr>
          <p:cNvPr id="3" name="Ondertitel 2">
            <a:extLst>
              <a:ext uri="{FF2B5EF4-FFF2-40B4-BE49-F238E27FC236}">
                <a16:creationId xmlns:a16="http://schemas.microsoft.com/office/drawing/2014/main" id="{70744357-140D-4F34-9F2E-754B37D2CACB}"/>
              </a:ext>
            </a:extLst>
          </p:cNvPr>
          <p:cNvSpPr>
            <a:spLocks noGrp="1"/>
          </p:cNvSpPr>
          <p:nvPr>
            <p:ph type="subTitle" idx="1"/>
          </p:nvPr>
        </p:nvSpPr>
        <p:spPr>
          <a:xfrm>
            <a:off x="970908" y="3700594"/>
            <a:ext cx="5425781" cy="1655762"/>
          </a:xfrm>
        </p:spPr>
        <p:txBody>
          <a:bodyPr>
            <a:normAutofit/>
          </a:bodyPr>
          <a:lstStyle/>
          <a:p>
            <a:pPr algn="l"/>
            <a:r>
              <a:rPr lang="nl-NL" dirty="0"/>
              <a:t>20-21 lj1 p2 </a:t>
            </a:r>
          </a:p>
        </p:txBody>
      </p:sp>
      <p:sp>
        <p:nvSpPr>
          <p:cNvPr id="10" name="Freeform: Shape 9">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Oval 11">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4462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D94D8556-4FF3-49D1-BBD5-54AEDE5B04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3237" y="0"/>
            <a:ext cx="8455025" cy="6858000"/>
          </a:xfrm>
          <a:prstGeom prst="rect">
            <a:avLst/>
          </a:prstGeom>
          <a:noFill/>
          <a:extLst>
            <a:ext uri="{909E8E84-426E-40DD-AFC4-6F175D3DCCD1}">
              <a14:hiddenFill xmlns:a14="http://schemas.microsoft.com/office/drawing/2010/main">
                <a:solidFill>
                  <a:srgbClr val="FFFFFF"/>
                </a:solidFill>
              </a14:hiddenFill>
            </a:ext>
          </a:extLst>
        </p:spPr>
      </p:pic>
      <p:sp>
        <p:nvSpPr>
          <p:cNvPr id="8" name="Ovaal 7">
            <a:extLst>
              <a:ext uri="{FF2B5EF4-FFF2-40B4-BE49-F238E27FC236}">
                <a16:creationId xmlns:a16="http://schemas.microsoft.com/office/drawing/2014/main" id="{63FCF045-B09C-48D3-AEC8-7E75CD4D907B}"/>
              </a:ext>
            </a:extLst>
          </p:cNvPr>
          <p:cNvSpPr/>
          <p:nvPr/>
        </p:nvSpPr>
        <p:spPr>
          <a:xfrm>
            <a:off x="1114425" y="66675"/>
            <a:ext cx="5715000" cy="391477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2612173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E0895B0B-0E61-4956-9352-62028586CD77}"/>
              </a:ext>
            </a:extLst>
          </p:cNvPr>
          <p:cNvSpPr txBox="1"/>
          <p:nvPr/>
        </p:nvSpPr>
        <p:spPr>
          <a:xfrm>
            <a:off x="1004887" y="333315"/>
            <a:ext cx="10182226" cy="584775"/>
          </a:xfrm>
          <a:prstGeom prst="rect">
            <a:avLst/>
          </a:prstGeom>
          <a:solidFill>
            <a:schemeClr val="accent4"/>
          </a:solidFill>
        </p:spPr>
        <p:txBody>
          <a:bodyPr wrap="square">
            <a:spAutoFit/>
          </a:bodyPr>
          <a:lstStyle/>
          <a:p>
            <a:pPr algn="l" rtl="0" fontAlgn="base"/>
            <a:r>
              <a:rPr lang="nl-NL" sz="3200" dirty="0">
                <a:solidFill>
                  <a:srgbClr val="000000"/>
                </a:solidFill>
                <a:latin typeface="Calibri" panose="020F0502020204030204" pitchFamily="34" charset="0"/>
              </a:rPr>
              <a:t>De link tussen s</a:t>
            </a:r>
            <a:r>
              <a:rPr lang="nl-NL" sz="3200" b="0" i="0" dirty="0">
                <a:solidFill>
                  <a:srgbClr val="000000"/>
                </a:solidFill>
                <a:effectLst/>
                <a:latin typeface="Calibri" panose="020F0502020204030204" pitchFamily="34" charset="0"/>
              </a:rPr>
              <a:t>ociale leefbaarheid</a:t>
            </a:r>
            <a:r>
              <a:rPr lang="en-US" sz="3200" b="0" i="0" dirty="0">
                <a:solidFill>
                  <a:srgbClr val="000000"/>
                </a:solidFill>
                <a:effectLst/>
                <a:latin typeface="Calibri" panose="020F0502020204030204" pitchFamily="34" charset="0"/>
              </a:rPr>
              <a:t>​ en </a:t>
            </a:r>
            <a:r>
              <a:rPr lang="en-US" sz="3200" b="0" i="0" dirty="0" err="1">
                <a:solidFill>
                  <a:srgbClr val="000000"/>
                </a:solidFill>
                <a:effectLst/>
                <a:latin typeface="Calibri" panose="020F0502020204030204" pitchFamily="34" charset="0"/>
              </a:rPr>
              <a:t>overheidstaken</a:t>
            </a:r>
            <a:r>
              <a:rPr lang="en-US" sz="3200" b="0" i="0" dirty="0">
                <a:solidFill>
                  <a:srgbClr val="000000"/>
                </a:solidFill>
                <a:effectLst/>
                <a:latin typeface="Calibri" panose="020F0502020204030204" pitchFamily="34" charset="0"/>
              </a:rPr>
              <a:t> </a:t>
            </a:r>
            <a:endParaRPr lang="en-US" sz="3200" b="0" i="0" dirty="0">
              <a:solidFill>
                <a:srgbClr val="000000"/>
              </a:solidFill>
              <a:effectLst/>
              <a:latin typeface="Segoe UI" panose="020B0502040204020203" pitchFamily="34" charset="0"/>
            </a:endParaRPr>
          </a:p>
        </p:txBody>
      </p:sp>
      <p:sp>
        <p:nvSpPr>
          <p:cNvPr id="3" name="Ovaal 2">
            <a:extLst>
              <a:ext uri="{FF2B5EF4-FFF2-40B4-BE49-F238E27FC236}">
                <a16:creationId xmlns:a16="http://schemas.microsoft.com/office/drawing/2014/main" id="{8E64F33D-B6CB-4E33-BC11-3907E2CABD88}"/>
              </a:ext>
            </a:extLst>
          </p:cNvPr>
          <p:cNvSpPr/>
          <p:nvPr/>
        </p:nvSpPr>
        <p:spPr>
          <a:xfrm>
            <a:off x="2271712" y="1319895"/>
            <a:ext cx="3743325" cy="154305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b="0" i="0" u="none" strike="noStrike" dirty="0">
                <a:solidFill>
                  <a:schemeClr val="bg1"/>
                </a:solidFill>
                <a:effectLst/>
                <a:latin typeface="Calibri" panose="020F0502020204030204" pitchFamily="34" charset="0"/>
              </a:rPr>
              <a:t>sociale samenhang</a:t>
            </a:r>
            <a:endParaRPr lang="nl-NL" sz="2800" dirty="0">
              <a:solidFill>
                <a:schemeClr val="bg1"/>
              </a:solidFill>
            </a:endParaRPr>
          </a:p>
        </p:txBody>
      </p:sp>
      <p:sp>
        <p:nvSpPr>
          <p:cNvPr id="4" name="Rechthoek: afgeronde hoeken 3">
            <a:extLst>
              <a:ext uri="{FF2B5EF4-FFF2-40B4-BE49-F238E27FC236}">
                <a16:creationId xmlns:a16="http://schemas.microsoft.com/office/drawing/2014/main" id="{A125CB5D-C734-438D-A54E-4AA10EE2BCF4}"/>
              </a:ext>
            </a:extLst>
          </p:cNvPr>
          <p:cNvSpPr/>
          <p:nvPr/>
        </p:nvSpPr>
        <p:spPr>
          <a:xfrm>
            <a:off x="6810375" y="2091420"/>
            <a:ext cx="5029200" cy="120032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nl-NL" sz="3600" b="0" i="0" u="none" strike="noStrike" kern="1200" cap="none" spc="0" normalizeH="0" baseline="0" noProof="0" dirty="0">
                <a:ln>
                  <a:noFill/>
                </a:ln>
                <a:solidFill>
                  <a:srgbClr val="000000"/>
                </a:solidFill>
                <a:effectLst/>
                <a:uLnTx/>
                <a:uFillTx/>
                <a:latin typeface="Broadway" panose="04040905080B02020502" pitchFamily="82" charset="0"/>
              </a:rPr>
              <a:t>betrokkenheid</a:t>
            </a:r>
            <a:endParaRPr lang="nl-NL" sz="3600" dirty="0">
              <a:latin typeface="Broadway" panose="04040905080B02020502" pitchFamily="82" charset="0"/>
            </a:endParaRPr>
          </a:p>
        </p:txBody>
      </p:sp>
      <p:sp>
        <p:nvSpPr>
          <p:cNvPr id="5" name="Pijl: rechts 4">
            <a:extLst>
              <a:ext uri="{FF2B5EF4-FFF2-40B4-BE49-F238E27FC236}">
                <a16:creationId xmlns:a16="http://schemas.microsoft.com/office/drawing/2014/main" id="{A799A173-1D90-4683-B085-81DBC4264B65}"/>
              </a:ext>
            </a:extLst>
          </p:cNvPr>
          <p:cNvSpPr/>
          <p:nvPr/>
        </p:nvSpPr>
        <p:spPr>
          <a:xfrm>
            <a:off x="447675" y="3059130"/>
            <a:ext cx="5353050" cy="1343025"/>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0" i="0" u="none" strike="noStrike">
                <a:solidFill>
                  <a:srgbClr val="000000"/>
                </a:solidFill>
                <a:effectLst/>
                <a:latin typeface="Calibri" panose="020F0502020204030204" pitchFamily="34" charset="0"/>
              </a:rPr>
              <a:t>eigen verantwoordelijkheid</a:t>
            </a:r>
            <a:endParaRPr lang="nl-NL" sz="2400"/>
          </a:p>
        </p:txBody>
      </p:sp>
      <p:sp>
        <p:nvSpPr>
          <p:cNvPr id="7" name="Rechthoek: afgeronde hoeken 6">
            <a:extLst>
              <a:ext uri="{FF2B5EF4-FFF2-40B4-BE49-F238E27FC236}">
                <a16:creationId xmlns:a16="http://schemas.microsoft.com/office/drawing/2014/main" id="{7BAEBBBD-F952-403D-9905-DA29D9A525AA}"/>
              </a:ext>
            </a:extLst>
          </p:cNvPr>
          <p:cNvSpPr/>
          <p:nvPr/>
        </p:nvSpPr>
        <p:spPr>
          <a:xfrm>
            <a:off x="2486025" y="4598340"/>
            <a:ext cx="3314700" cy="12003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b="0" i="0" u="none" strike="noStrike" dirty="0">
                <a:solidFill>
                  <a:schemeClr val="bg1"/>
                </a:solidFill>
                <a:effectLst/>
                <a:latin typeface="Bodoni MT" panose="02070603080606020203" pitchFamily="18" charset="0"/>
              </a:rPr>
              <a:t>zelfredzaamheid van bewoners </a:t>
            </a:r>
            <a:endParaRPr lang="nl-NL" sz="2800" dirty="0">
              <a:solidFill>
                <a:schemeClr val="bg1"/>
              </a:solidFill>
              <a:latin typeface="Bodoni MT" panose="02070603080606020203" pitchFamily="18" charset="0"/>
            </a:endParaRPr>
          </a:p>
        </p:txBody>
      </p:sp>
      <p:sp>
        <p:nvSpPr>
          <p:cNvPr id="8" name="Explosie: 14 punten 7">
            <a:extLst>
              <a:ext uri="{FF2B5EF4-FFF2-40B4-BE49-F238E27FC236}">
                <a16:creationId xmlns:a16="http://schemas.microsoft.com/office/drawing/2014/main" id="{E10401EB-D49B-4532-B67F-97BC404C70A4}"/>
              </a:ext>
            </a:extLst>
          </p:cNvPr>
          <p:cNvSpPr/>
          <p:nvPr/>
        </p:nvSpPr>
        <p:spPr>
          <a:xfrm>
            <a:off x="6810375" y="3693554"/>
            <a:ext cx="3552825" cy="3009900"/>
          </a:xfrm>
          <a:prstGeom prst="irregularSeal2">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800" b="0" i="0" u="none" strike="noStrike" dirty="0">
                <a:solidFill>
                  <a:schemeClr val="bg1"/>
                </a:solidFill>
                <a:effectLst/>
                <a:latin typeface="Calibri" panose="020F0502020204030204" pitchFamily="34" charset="0"/>
              </a:rPr>
              <a:t>Bevolkings-samenstelling</a:t>
            </a:r>
            <a:endParaRPr lang="nl-NL" dirty="0">
              <a:solidFill>
                <a:schemeClr val="bg1"/>
              </a:solidFill>
            </a:endParaRPr>
          </a:p>
        </p:txBody>
      </p:sp>
    </p:spTree>
    <p:extLst>
      <p:ext uri="{BB962C8B-B14F-4D97-AF65-F5344CB8AC3E}">
        <p14:creationId xmlns:p14="http://schemas.microsoft.com/office/powerpoint/2010/main" val="3233959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6C161CA8-4FEB-4353-B0A7-9F2EA8232819}"/>
              </a:ext>
            </a:extLst>
          </p:cNvPr>
          <p:cNvSpPr txBox="1"/>
          <p:nvPr/>
        </p:nvSpPr>
        <p:spPr>
          <a:xfrm>
            <a:off x="2314575" y="1114603"/>
            <a:ext cx="9286875" cy="4093428"/>
          </a:xfrm>
          <a:prstGeom prst="rect">
            <a:avLst/>
          </a:prstGeom>
          <a:noFill/>
        </p:spPr>
        <p:txBody>
          <a:bodyPr wrap="square">
            <a:spAutoFit/>
          </a:bodyPr>
          <a:lstStyle/>
          <a:p>
            <a:pPr algn="r"/>
            <a:endParaRPr lang="nl-NL" sz="2000" dirty="0"/>
          </a:p>
          <a:p>
            <a:pPr algn="r"/>
            <a:r>
              <a:rPr lang="nl-NL" sz="2000" dirty="0"/>
              <a:t>Participeren </a:t>
            </a:r>
          </a:p>
          <a:p>
            <a:pPr algn="r"/>
            <a:r>
              <a:rPr lang="nl-NL" sz="2000" dirty="0"/>
              <a:t>Participatiesamenleving </a:t>
            </a:r>
          </a:p>
          <a:p>
            <a:pPr algn="r"/>
            <a:r>
              <a:rPr lang="nl-NL" sz="2000" dirty="0"/>
              <a:t>Verzorgingsstaat </a:t>
            </a:r>
          </a:p>
          <a:p>
            <a:pPr algn="r"/>
            <a:r>
              <a:rPr lang="nl-NL" sz="2000" dirty="0"/>
              <a:t>Sociaal ondernemen  </a:t>
            </a:r>
          </a:p>
          <a:p>
            <a:pPr algn="r"/>
            <a:r>
              <a:rPr lang="nl-NL" sz="2000" dirty="0"/>
              <a:t>Duurzaamheid en duurzaam ondernemen in de context van stad en wijk </a:t>
            </a:r>
          </a:p>
          <a:p>
            <a:pPr algn="r"/>
            <a:r>
              <a:rPr lang="nl-NL" sz="2000" dirty="0"/>
              <a:t> Not-for-profit  </a:t>
            </a:r>
          </a:p>
          <a:p>
            <a:pPr algn="r"/>
            <a:r>
              <a:rPr lang="nl-NL" sz="2000" dirty="0"/>
              <a:t>Vrijwilligerswerk </a:t>
            </a:r>
          </a:p>
          <a:p>
            <a:pPr algn="r"/>
            <a:r>
              <a:rPr lang="nl-NL" sz="2000" dirty="0"/>
              <a:t>Sociale leefbaarheid </a:t>
            </a:r>
          </a:p>
          <a:p>
            <a:pPr algn="r"/>
            <a:r>
              <a:rPr lang="nl-NL" sz="2000" dirty="0"/>
              <a:t>Demografie en doelgroepen in de wijk  </a:t>
            </a:r>
          </a:p>
          <a:p>
            <a:pPr algn="r"/>
            <a:r>
              <a:rPr lang="nl-NL" sz="2000" dirty="0"/>
              <a:t>Overheidstaken  </a:t>
            </a:r>
          </a:p>
          <a:p>
            <a:pPr algn="r"/>
            <a:r>
              <a:rPr lang="nl-NL" sz="2000" dirty="0"/>
              <a:t>Subsidies </a:t>
            </a:r>
          </a:p>
          <a:p>
            <a:pPr algn="r"/>
            <a:endParaRPr lang="nl-NL" sz="2000" dirty="0"/>
          </a:p>
        </p:txBody>
      </p:sp>
      <p:sp>
        <p:nvSpPr>
          <p:cNvPr id="5" name="Tekstvak 4">
            <a:extLst>
              <a:ext uri="{FF2B5EF4-FFF2-40B4-BE49-F238E27FC236}">
                <a16:creationId xmlns:a16="http://schemas.microsoft.com/office/drawing/2014/main" id="{44EC4C76-2F2D-4499-BE41-925EA322D490}"/>
              </a:ext>
            </a:extLst>
          </p:cNvPr>
          <p:cNvSpPr txBox="1"/>
          <p:nvPr/>
        </p:nvSpPr>
        <p:spPr>
          <a:xfrm>
            <a:off x="504825" y="371475"/>
            <a:ext cx="4724400" cy="523220"/>
          </a:xfrm>
          <a:prstGeom prst="rect">
            <a:avLst/>
          </a:prstGeom>
          <a:solidFill>
            <a:schemeClr val="accent1"/>
          </a:solidFill>
        </p:spPr>
        <p:txBody>
          <a:bodyPr wrap="square" rtlCol="0">
            <a:spAutoFit/>
          </a:bodyPr>
          <a:lstStyle/>
          <a:p>
            <a:r>
              <a:rPr lang="nl-NL" sz="2800" dirty="0">
                <a:solidFill>
                  <a:schemeClr val="bg1"/>
                </a:solidFill>
              </a:rPr>
              <a:t>Begrippen van deze periode:</a:t>
            </a:r>
          </a:p>
        </p:txBody>
      </p:sp>
      <p:sp>
        <p:nvSpPr>
          <p:cNvPr id="6" name="Tekstvak 5">
            <a:extLst>
              <a:ext uri="{FF2B5EF4-FFF2-40B4-BE49-F238E27FC236}">
                <a16:creationId xmlns:a16="http://schemas.microsoft.com/office/drawing/2014/main" id="{680CED6C-E9CF-4E31-A973-65AC9FF0EA93}"/>
              </a:ext>
            </a:extLst>
          </p:cNvPr>
          <p:cNvSpPr txBox="1"/>
          <p:nvPr/>
        </p:nvSpPr>
        <p:spPr>
          <a:xfrm>
            <a:off x="781050" y="5857874"/>
            <a:ext cx="4448175" cy="523220"/>
          </a:xfrm>
          <a:prstGeom prst="rect">
            <a:avLst/>
          </a:prstGeom>
          <a:solidFill>
            <a:schemeClr val="accent1"/>
          </a:solidFill>
        </p:spPr>
        <p:txBody>
          <a:bodyPr wrap="square" rtlCol="0">
            <a:spAutoFit/>
          </a:bodyPr>
          <a:lstStyle/>
          <a:p>
            <a:r>
              <a:rPr lang="nl-NL" sz="2800" dirty="0">
                <a:solidFill>
                  <a:schemeClr val="bg1"/>
                </a:solidFill>
              </a:rPr>
              <a:t>Tijd voor </a:t>
            </a:r>
            <a:r>
              <a:rPr lang="nl-NL" sz="2800" dirty="0" err="1">
                <a:solidFill>
                  <a:schemeClr val="bg1"/>
                </a:solidFill>
              </a:rPr>
              <a:t>kahoot</a:t>
            </a:r>
            <a:r>
              <a:rPr lang="nl-NL" sz="2800" dirty="0">
                <a:solidFill>
                  <a:schemeClr val="bg1"/>
                </a:solidFill>
              </a:rPr>
              <a:t>!</a:t>
            </a:r>
          </a:p>
        </p:txBody>
      </p:sp>
    </p:spTree>
    <p:extLst>
      <p:ext uri="{BB962C8B-B14F-4D97-AF65-F5344CB8AC3E}">
        <p14:creationId xmlns:p14="http://schemas.microsoft.com/office/powerpoint/2010/main" val="2265935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122" name="Picture 2" descr="Afbeelding met tekst, schermafbeelding, plant&#10;&#10;Automatisch gegenereerde beschrijving">
            <a:extLst>
              <a:ext uri="{FF2B5EF4-FFF2-40B4-BE49-F238E27FC236}">
                <a16:creationId xmlns:a16="http://schemas.microsoft.com/office/drawing/2014/main" id="{D4FF44E2-CC2E-4962-A704-62E9F32689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773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3" name="Straight Connector 32">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35" name="Rectangle 34">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ndParaRPr>
          </a:p>
        </p:txBody>
      </p:sp>
      <p:sp>
        <p:nvSpPr>
          <p:cNvPr id="2" name="Tekstvak 1">
            <a:extLst>
              <a:ext uri="{FF2B5EF4-FFF2-40B4-BE49-F238E27FC236}">
                <a16:creationId xmlns:a16="http://schemas.microsoft.com/office/drawing/2014/main" id="{A8D01C93-BB74-40C8-AAA2-666F0FFA52FD}"/>
              </a:ext>
            </a:extLst>
          </p:cNvPr>
          <p:cNvSpPr txBox="1"/>
          <p:nvPr/>
        </p:nvSpPr>
        <p:spPr>
          <a:xfrm>
            <a:off x="990096" y="977900"/>
            <a:ext cx="6539558" cy="3327734"/>
          </a:xfrm>
          <a:prstGeom prst="rect">
            <a:avLst/>
          </a:prstGeom>
        </p:spPr>
        <p:txBody>
          <a:bodyPr vert="horz" lIns="91440" tIns="45720" rIns="91440" bIns="45720" rtlCol="0" anchor="b">
            <a:normAutofit/>
          </a:bodyPr>
          <a:lstStyle/>
          <a:p>
            <a:pPr algn="r">
              <a:lnSpc>
                <a:spcPct val="80000"/>
              </a:lnSpc>
              <a:spcBef>
                <a:spcPct val="0"/>
              </a:spcBef>
              <a:spcAft>
                <a:spcPts val="600"/>
              </a:spcAft>
            </a:pPr>
            <a:r>
              <a:rPr lang="en-US" sz="4600" cap="all" spc="200" dirty="0">
                <a:solidFill>
                  <a:schemeClr val="tx1">
                    <a:lumMod val="95000"/>
                    <a:lumOff val="5000"/>
                  </a:schemeClr>
                </a:solidFill>
                <a:latin typeface="+mj-lt"/>
                <a:ea typeface="+mj-ea"/>
                <a:cs typeface="+mj-cs"/>
              </a:rPr>
              <a:t>Programma </a:t>
            </a:r>
            <a:r>
              <a:rPr lang="en-US" sz="4600" cap="all" spc="200" dirty="0" err="1">
                <a:solidFill>
                  <a:schemeClr val="tx1">
                    <a:lumMod val="95000"/>
                    <a:lumOff val="5000"/>
                  </a:schemeClr>
                </a:solidFill>
                <a:latin typeface="+mj-lt"/>
                <a:ea typeface="+mj-ea"/>
                <a:cs typeface="+mj-cs"/>
              </a:rPr>
              <a:t>vandaag</a:t>
            </a:r>
            <a:r>
              <a:rPr lang="en-US" sz="4600" cap="all" spc="200" dirty="0">
                <a:solidFill>
                  <a:schemeClr val="tx1">
                    <a:lumMod val="95000"/>
                    <a:lumOff val="5000"/>
                  </a:schemeClr>
                </a:solidFill>
                <a:latin typeface="+mj-lt"/>
                <a:ea typeface="+mj-ea"/>
                <a:cs typeface="+mj-cs"/>
              </a:rPr>
              <a:t>  = </a:t>
            </a:r>
            <a:r>
              <a:rPr lang="en-US" sz="4600" cap="all" spc="200" dirty="0" err="1">
                <a:solidFill>
                  <a:schemeClr val="tx1">
                    <a:lumMod val="95000"/>
                    <a:lumOff val="5000"/>
                  </a:schemeClr>
                </a:solidFill>
                <a:latin typeface="+mj-lt"/>
                <a:ea typeface="+mj-ea"/>
                <a:cs typeface="+mj-cs"/>
              </a:rPr>
              <a:t>Verdieping</a:t>
            </a:r>
            <a:r>
              <a:rPr lang="en-US" sz="4600" cap="all" spc="200" dirty="0">
                <a:solidFill>
                  <a:schemeClr val="tx1">
                    <a:lumMod val="95000"/>
                    <a:lumOff val="5000"/>
                  </a:schemeClr>
                </a:solidFill>
                <a:latin typeface="+mj-lt"/>
                <a:ea typeface="+mj-ea"/>
                <a:cs typeface="+mj-cs"/>
              </a:rPr>
              <a:t>: </a:t>
            </a:r>
            <a:endParaRPr lang="nl-NL" dirty="0">
              <a:solidFill>
                <a:schemeClr val="tx1">
                  <a:lumMod val="95000"/>
                  <a:lumOff val="5000"/>
                </a:schemeClr>
              </a:solidFill>
              <a:ea typeface="+mj-ea"/>
              <a:cs typeface="+mj-cs"/>
            </a:endParaRPr>
          </a:p>
          <a:p>
            <a:pPr algn="r">
              <a:lnSpc>
                <a:spcPct val="80000"/>
              </a:lnSpc>
              <a:spcBef>
                <a:spcPct val="0"/>
              </a:spcBef>
              <a:spcAft>
                <a:spcPts val="600"/>
              </a:spcAft>
            </a:pPr>
            <a:endParaRPr lang="en-US" sz="4600" cap="all" spc="200" dirty="0">
              <a:solidFill>
                <a:schemeClr val="tx1">
                  <a:lumMod val="95000"/>
                  <a:lumOff val="5000"/>
                </a:schemeClr>
              </a:solidFill>
              <a:latin typeface="+mj-lt"/>
              <a:ea typeface="+mj-ea"/>
              <a:cs typeface="+mj-cs"/>
            </a:endParaRPr>
          </a:p>
          <a:p>
            <a:pPr marL="914400" indent="-914400" algn="r" defTabSz="914400">
              <a:lnSpc>
                <a:spcPct val="80000"/>
              </a:lnSpc>
              <a:spcBef>
                <a:spcPct val="0"/>
              </a:spcBef>
              <a:spcAft>
                <a:spcPts val="600"/>
              </a:spcAft>
              <a:buAutoNum type="alphaUcPeriod"/>
            </a:pPr>
            <a:r>
              <a:rPr lang="en-US" sz="4600" cap="all" spc="200" dirty="0" err="1">
                <a:solidFill>
                  <a:schemeClr val="tx1">
                    <a:lumMod val="95000"/>
                    <a:lumOff val="5000"/>
                  </a:schemeClr>
                </a:solidFill>
                <a:latin typeface="+mj-lt"/>
                <a:ea typeface="+mj-ea"/>
                <a:cs typeface="+mj-cs"/>
              </a:rPr>
              <a:t>terug</a:t>
            </a:r>
            <a:r>
              <a:rPr lang="en-US" sz="4600" cap="all" spc="200" dirty="0">
                <a:solidFill>
                  <a:schemeClr val="tx1">
                    <a:lumMod val="95000"/>
                    <a:lumOff val="5000"/>
                  </a:schemeClr>
                </a:solidFill>
                <a:latin typeface="+mj-lt"/>
                <a:ea typeface="+mj-ea"/>
                <a:cs typeface="+mj-cs"/>
              </a:rPr>
              <a:t> </a:t>
            </a:r>
            <a:r>
              <a:rPr lang="en-US" sz="4600" cap="all" spc="200" dirty="0" err="1">
                <a:solidFill>
                  <a:schemeClr val="tx1">
                    <a:lumMod val="95000"/>
                    <a:lumOff val="5000"/>
                  </a:schemeClr>
                </a:solidFill>
                <a:latin typeface="+mj-lt"/>
                <a:ea typeface="+mj-ea"/>
                <a:cs typeface="+mj-cs"/>
              </a:rPr>
              <a:t>naar</a:t>
            </a:r>
            <a:r>
              <a:rPr lang="en-US" sz="4600" cap="all" spc="200" dirty="0">
                <a:solidFill>
                  <a:schemeClr val="tx1">
                    <a:lumMod val="95000"/>
                    <a:lumOff val="5000"/>
                  </a:schemeClr>
                </a:solidFill>
                <a:latin typeface="+mj-lt"/>
                <a:ea typeface="+mj-ea"/>
                <a:cs typeface="+mj-cs"/>
              </a:rPr>
              <a:t> </a:t>
            </a:r>
            <a:r>
              <a:rPr lang="en-US" sz="4600" cap="all" spc="200" dirty="0" err="1">
                <a:solidFill>
                  <a:schemeClr val="tx1">
                    <a:lumMod val="95000"/>
                    <a:lumOff val="5000"/>
                  </a:schemeClr>
                </a:solidFill>
                <a:latin typeface="+mj-lt"/>
                <a:ea typeface="+mj-ea"/>
                <a:cs typeface="+mj-cs"/>
              </a:rPr>
              <a:t>vorige</a:t>
            </a:r>
            <a:r>
              <a:rPr lang="en-US" sz="4600" cap="all" spc="200" dirty="0">
                <a:solidFill>
                  <a:schemeClr val="tx1">
                    <a:lumMod val="95000"/>
                    <a:lumOff val="5000"/>
                  </a:schemeClr>
                </a:solidFill>
                <a:latin typeface="+mj-lt"/>
                <a:ea typeface="+mj-ea"/>
                <a:cs typeface="+mj-cs"/>
              </a:rPr>
              <a:t> week</a:t>
            </a:r>
          </a:p>
          <a:p>
            <a:pPr marL="914400" indent="-914400" algn="r" defTabSz="914400">
              <a:lnSpc>
                <a:spcPct val="80000"/>
              </a:lnSpc>
              <a:spcBef>
                <a:spcPct val="0"/>
              </a:spcBef>
              <a:spcAft>
                <a:spcPts val="600"/>
              </a:spcAft>
              <a:buAutoNum type="alphaUcPeriod"/>
            </a:pPr>
            <a:r>
              <a:rPr lang="en-US" sz="4600" cap="all" spc="200" dirty="0">
                <a:solidFill>
                  <a:schemeClr val="tx1">
                    <a:lumMod val="95000"/>
                    <a:lumOff val="5000"/>
                  </a:schemeClr>
                </a:solidFill>
                <a:latin typeface="+mj-lt"/>
                <a:ea typeface="+mj-ea"/>
                <a:cs typeface="+mj-cs"/>
              </a:rPr>
              <a:t>Open </a:t>
            </a:r>
            <a:r>
              <a:rPr lang="en-US" sz="4600" cap="all" spc="200" dirty="0" err="1">
                <a:solidFill>
                  <a:schemeClr val="tx1">
                    <a:lumMod val="95000"/>
                    <a:lumOff val="5000"/>
                  </a:schemeClr>
                </a:solidFill>
                <a:latin typeface="+mj-lt"/>
                <a:ea typeface="+mj-ea"/>
                <a:cs typeface="+mj-cs"/>
              </a:rPr>
              <a:t>eindjes</a:t>
            </a:r>
            <a:endParaRPr lang="en-US" sz="4600" cap="all" spc="200" dirty="0">
              <a:solidFill>
                <a:schemeClr val="tx1">
                  <a:lumMod val="95000"/>
                  <a:lumOff val="5000"/>
                </a:schemeClr>
              </a:solidFill>
              <a:latin typeface="+mj-lt"/>
              <a:ea typeface="+mj-ea"/>
              <a:cs typeface="+mj-cs"/>
            </a:endParaRPr>
          </a:p>
        </p:txBody>
      </p:sp>
      <p:cxnSp>
        <p:nvCxnSpPr>
          <p:cNvPr id="39" name="Straight Connector 38">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ndParaRPr>
          </a:p>
        </p:txBody>
      </p:sp>
    </p:spTree>
    <p:extLst>
      <p:ext uri="{BB962C8B-B14F-4D97-AF65-F5344CB8AC3E}">
        <p14:creationId xmlns:p14="http://schemas.microsoft.com/office/powerpoint/2010/main" val="3665473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30F865-13DD-4B12-B2EE-0EFF0115A822}"/>
              </a:ext>
            </a:extLst>
          </p:cNvPr>
          <p:cNvSpPr>
            <a:spLocks noGrp="1"/>
          </p:cNvSpPr>
          <p:nvPr>
            <p:ph type="title"/>
          </p:nvPr>
        </p:nvSpPr>
        <p:spPr>
          <a:solidFill>
            <a:schemeClr val="accent4"/>
          </a:solidFill>
        </p:spPr>
        <p:txBody>
          <a:bodyPr/>
          <a:lstStyle/>
          <a:p>
            <a:r>
              <a:rPr lang="nl-NL" dirty="0"/>
              <a:t>Vorige week: </a:t>
            </a:r>
          </a:p>
        </p:txBody>
      </p:sp>
      <p:sp>
        <p:nvSpPr>
          <p:cNvPr id="3" name="Tekstvak 2">
            <a:extLst>
              <a:ext uri="{FF2B5EF4-FFF2-40B4-BE49-F238E27FC236}">
                <a16:creationId xmlns:a16="http://schemas.microsoft.com/office/drawing/2014/main" id="{8630F024-E8BA-47F0-A343-41076EC08F27}"/>
              </a:ext>
            </a:extLst>
          </p:cNvPr>
          <p:cNvSpPr txBox="1"/>
          <p:nvPr/>
        </p:nvSpPr>
        <p:spPr>
          <a:xfrm>
            <a:off x="1024127" y="3387291"/>
            <a:ext cx="10672573" cy="523220"/>
          </a:xfrm>
          <a:prstGeom prst="rect">
            <a:avLst/>
          </a:prstGeom>
          <a:noFill/>
        </p:spPr>
        <p:txBody>
          <a:bodyPr wrap="square" rtlCol="0">
            <a:spAutoFit/>
          </a:bodyPr>
          <a:lstStyle/>
          <a:p>
            <a:r>
              <a:rPr lang="nl-NL" sz="2800" dirty="0"/>
              <a:t>Inkomsten uit bv. verkoop, levering van een diens of deelnemersbijdrage </a:t>
            </a:r>
          </a:p>
        </p:txBody>
      </p:sp>
      <p:sp>
        <p:nvSpPr>
          <p:cNvPr id="4" name="Tekstvak 3">
            <a:extLst>
              <a:ext uri="{FF2B5EF4-FFF2-40B4-BE49-F238E27FC236}">
                <a16:creationId xmlns:a16="http://schemas.microsoft.com/office/drawing/2014/main" id="{F6CB643E-EB00-431A-9702-EA8E8B4E2378}"/>
              </a:ext>
            </a:extLst>
          </p:cNvPr>
          <p:cNvSpPr txBox="1"/>
          <p:nvPr/>
        </p:nvSpPr>
        <p:spPr>
          <a:xfrm>
            <a:off x="1024128" y="4168881"/>
            <a:ext cx="9188384" cy="523220"/>
          </a:xfrm>
          <a:prstGeom prst="rect">
            <a:avLst/>
          </a:prstGeom>
          <a:noFill/>
        </p:spPr>
        <p:txBody>
          <a:bodyPr wrap="square" rtlCol="0">
            <a:spAutoFit/>
          </a:bodyPr>
          <a:lstStyle/>
          <a:p>
            <a:r>
              <a:rPr lang="nl-NL" sz="2800" dirty="0"/>
              <a:t>Subsidie van bv. de gemeente</a:t>
            </a:r>
          </a:p>
        </p:txBody>
      </p:sp>
      <p:sp>
        <p:nvSpPr>
          <p:cNvPr id="5" name="Tekstvak 4">
            <a:extLst>
              <a:ext uri="{FF2B5EF4-FFF2-40B4-BE49-F238E27FC236}">
                <a16:creationId xmlns:a16="http://schemas.microsoft.com/office/drawing/2014/main" id="{EE7E3CDD-7FF0-47A3-8699-3858F134F76C}"/>
              </a:ext>
            </a:extLst>
          </p:cNvPr>
          <p:cNvSpPr txBox="1"/>
          <p:nvPr/>
        </p:nvSpPr>
        <p:spPr>
          <a:xfrm>
            <a:off x="1024128" y="5050845"/>
            <a:ext cx="9188384" cy="523220"/>
          </a:xfrm>
          <a:prstGeom prst="rect">
            <a:avLst/>
          </a:prstGeom>
          <a:noFill/>
        </p:spPr>
        <p:txBody>
          <a:bodyPr wrap="square" rtlCol="0">
            <a:spAutoFit/>
          </a:bodyPr>
          <a:lstStyle/>
          <a:p>
            <a:r>
              <a:rPr lang="nl-NL" sz="2800" dirty="0"/>
              <a:t>Donaties of een gift van bv. gelijkgestemden  </a:t>
            </a:r>
          </a:p>
        </p:txBody>
      </p:sp>
      <p:sp>
        <p:nvSpPr>
          <p:cNvPr id="7" name="Tekstvak 6">
            <a:extLst>
              <a:ext uri="{FF2B5EF4-FFF2-40B4-BE49-F238E27FC236}">
                <a16:creationId xmlns:a16="http://schemas.microsoft.com/office/drawing/2014/main" id="{AC2704A1-98D6-4934-8A59-BAAE33940393}"/>
              </a:ext>
            </a:extLst>
          </p:cNvPr>
          <p:cNvSpPr txBox="1"/>
          <p:nvPr/>
        </p:nvSpPr>
        <p:spPr>
          <a:xfrm>
            <a:off x="1024127" y="5902968"/>
            <a:ext cx="9188384" cy="523220"/>
          </a:xfrm>
          <a:prstGeom prst="rect">
            <a:avLst/>
          </a:prstGeom>
          <a:noFill/>
        </p:spPr>
        <p:txBody>
          <a:bodyPr wrap="square" rtlCol="0">
            <a:spAutoFit/>
          </a:bodyPr>
          <a:lstStyle/>
          <a:p>
            <a:r>
              <a:rPr lang="nl-NL" sz="2800" dirty="0"/>
              <a:t>Inkomsten uit speciale acties of sponsoracties  </a:t>
            </a:r>
          </a:p>
        </p:txBody>
      </p:sp>
      <p:sp>
        <p:nvSpPr>
          <p:cNvPr id="8" name="Tekstvak 7">
            <a:extLst>
              <a:ext uri="{FF2B5EF4-FFF2-40B4-BE49-F238E27FC236}">
                <a16:creationId xmlns:a16="http://schemas.microsoft.com/office/drawing/2014/main" id="{4DAF22EF-D5BF-48E8-B479-1B9E2F2E9D7E}"/>
              </a:ext>
            </a:extLst>
          </p:cNvPr>
          <p:cNvSpPr txBox="1"/>
          <p:nvPr/>
        </p:nvSpPr>
        <p:spPr>
          <a:xfrm>
            <a:off x="1024127" y="2474429"/>
            <a:ext cx="6096000" cy="584775"/>
          </a:xfrm>
          <a:prstGeom prst="rect">
            <a:avLst/>
          </a:prstGeom>
          <a:solidFill>
            <a:schemeClr val="accent4"/>
          </a:solidFill>
        </p:spPr>
        <p:txBody>
          <a:bodyPr wrap="square">
            <a:spAutoFit/>
          </a:bodyPr>
          <a:lstStyle/>
          <a:p>
            <a:r>
              <a:rPr lang="nl-NL" sz="3200" dirty="0"/>
              <a:t>Hoe kom je aan geld?!</a:t>
            </a:r>
          </a:p>
        </p:txBody>
      </p:sp>
    </p:spTree>
    <p:extLst>
      <p:ext uri="{BB962C8B-B14F-4D97-AF65-F5344CB8AC3E}">
        <p14:creationId xmlns:p14="http://schemas.microsoft.com/office/powerpoint/2010/main" val="236924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me - Subono - sponsorgelden ophalen voor scholen en verenigingen">
            <a:extLst>
              <a:ext uri="{FF2B5EF4-FFF2-40B4-BE49-F238E27FC236}">
                <a16:creationId xmlns:a16="http://schemas.microsoft.com/office/drawing/2014/main" id="{33EFCB8B-FDA8-43A8-9A4A-179C9D185E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397" y="947308"/>
            <a:ext cx="2324100" cy="11620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8" name="Picture 4" descr="Sponsoracties - KdO Dordrecht">
            <a:extLst>
              <a:ext uri="{FF2B5EF4-FFF2-40B4-BE49-F238E27FC236}">
                <a16:creationId xmlns:a16="http://schemas.microsoft.com/office/drawing/2014/main" id="{C0AD3957-438A-4DDF-A980-F9258AAAAF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008" y="3815191"/>
            <a:ext cx="3028950" cy="15144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30" name="Picture 6" descr="Sponsor acties | Nino">
            <a:extLst>
              <a:ext uri="{FF2B5EF4-FFF2-40B4-BE49-F238E27FC236}">
                <a16:creationId xmlns:a16="http://schemas.microsoft.com/office/drawing/2014/main" id="{D4C89C97-57D8-4339-80A8-B1F1A4A916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660" y="913276"/>
            <a:ext cx="2705100" cy="16859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32" name="Picture 8" descr="PLUS Mijnsheerenland Sponsoractie – MaasMuziek">
            <a:extLst>
              <a:ext uri="{FF2B5EF4-FFF2-40B4-BE49-F238E27FC236}">
                <a16:creationId xmlns:a16="http://schemas.microsoft.com/office/drawing/2014/main" id="{38567D83-6274-4C22-AF86-FA754063B5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2787" y="4058079"/>
            <a:ext cx="1800225" cy="25431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34" name="Picture 10" descr="Jantje Beton Collecte 2020, nu ook online!">
            <a:extLst>
              <a:ext uri="{FF2B5EF4-FFF2-40B4-BE49-F238E27FC236}">
                <a16:creationId xmlns:a16="http://schemas.microsoft.com/office/drawing/2014/main" id="{2AE14B27-2C79-4096-ACE3-2E27400720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58938" y="4439774"/>
            <a:ext cx="220027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Vriendenloterij en VVR | Voetbal Vereniging Rijsbergen">
            <a:extLst>
              <a:ext uri="{FF2B5EF4-FFF2-40B4-BE49-F238E27FC236}">
                <a16:creationId xmlns:a16="http://schemas.microsoft.com/office/drawing/2014/main" id="{B3CF1473-978C-4EA4-88BE-BE2CCBC93A6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53988" y="527514"/>
            <a:ext cx="3705225" cy="122872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Grote Clubactie 2020 - DGC Drachten">
            <a:extLst>
              <a:ext uri="{FF2B5EF4-FFF2-40B4-BE49-F238E27FC236}">
                <a16:creationId xmlns:a16="http://schemas.microsoft.com/office/drawing/2014/main" id="{5A94EEFF-4B84-4137-BD97-419DC357D8A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30711" y="4373099"/>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 name="Afbeelding 1">
            <a:extLst>
              <a:ext uri="{FF2B5EF4-FFF2-40B4-BE49-F238E27FC236}">
                <a16:creationId xmlns:a16="http://schemas.microsoft.com/office/drawing/2014/main" id="{9EE5CA06-6A24-426B-B396-E1C660493FA8}"/>
              </a:ext>
            </a:extLst>
          </p:cNvPr>
          <p:cNvPicPr>
            <a:picLocks noChangeAspect="1"/>
          </p:cNvPicPr>
          <p:nvPr/>
        </p:nvPicPr>
        <p:blipFill>
          <a:blip r:embed="rId9"/>
          <a:stretch>
            <a:fillRect/>
          </a:stretch>
        </p:blipFill>
        <p:spPr>
          <a:xfrm>
            <a:off x="7902273" y="2034765"/>
            <a:ext cx="3600450" cy="1266825"/>
          </a:xfrm>
          <a:prstGeom prst="rect">
            <a:avLst/>
          </a:prstGeom>
        </p:spPr>
      </p:pic>
      <p:sp>
        <p:nvSpPr>
          <p:cNvPr id="4" name="Ovaal 3">
            <a:extLst>
              <a:ext uri="{FF2B5EF4-FFF2-40B4-BE49-F238E27FC236}">
                <a16:creationId xmlns:a16="http://schemas.microsoft.com/office/drawing/2014/main" id="{F7D32CC5-ABEC-4021-BDEA-CD457F11E146}"/>
              </a:ext>
            </a:extLst>
          </p:cNvPr>
          <p:cNvSpPr/>
          <p:nvPr/>
        </p:nvSpPr>
        <p:spPr>
          <a:xfrm>
            <a:off x="106346" y="75503"/>
            <a:ext cx="6116412" cy="27945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Ovaal 11">
            <a:extLst>
              <a:ext uri="{FF2B5EF4-FFF2-40B4-BE49-F238E27FC236}">
                <a16:creationId xmlns:a16="http://schemas.microsoft.com/office/drawing/2014/main" id="{04B70DF9-E3A9-4D67-8A40-460486A4A33E}"/>
              </a:ext>
            </a:extLst>
          </p:cNvPr>
          <p:cNvSpPr/>
          <p:nvPr/>
        </p:nvSpPr>
        <p:spPr>
          <a:xfrm>
            <a:off x="106346" y="3721653"/>
            <a:ext cx="6116412" cy="27945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Ovaal 12">
            <a:extLst>
              <a:ext uri="{FF2B5EF4-FFF2-40B4-BE49-F238E27FC236}">
                <a16:creationId xmlns:a16="http://schemas.microsoft.com/office/drawing/2014/main" id="{AA1A289C-ABD6-4CCB-BB19-375322ABD75C}"/>
              </a:ext>
            </a:extLst>
          </p:cNvPr>
          <p:cNvSpPr/>
          <p:nvPr/>
        </p:nvSpPr>
        <p:spPr>
          <a:xfrm>
            <a:off x="7489861" y="22956"/>
            <a:ext cx="4630220" cy="36199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Ovaal 13">
            <a:extLst>
              <a:ext uri="{FF2B5EF4-FFF2-40B4-BE49-F238E27FC236}">
                <a16:creationId xmlns:a16="http://schemas.microsoft.com/office/drawing/2014/main" id="{689CA6CB-449E-48A8-8FF5-1E290908A607}"/>
              </a:ext>
            </a:extLst>
          </p:cNvPr>
          <p:cNvSpPr/>
          <p:nvPr/>
        </p:nvSpPr>
        <p:spPr>
          <a:xfrm>
            <a:off x="6339154" y="3902949"/>
            <a:ext cx="5678454" cy="288088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152806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B34E3ADD-482F-4E5E-BADE-FD821E535FD1}"/>
              </a:ext>
            </a:extLst>
          </p:cNvPr>
          <p:cNvSpPr txBox="1"/>
          <p:nvPr/>
        </p:nvSpPr>
        <p:spPr>
          <a:xfrm>
            <a:off x="566001" y="505637"/>
            <a:ext cx="3610466" cy="646331"/>
          </a:xfrm>
          <a:prstGeom prst="rect">
            <a:avLst/>
          </a:prstGeom>
          <a:noFill/>
        </p:spPr>
        <p:txBody>
          <a:bodyPr wrap="square" rtlCol="0">
            <a:spAutoFit/>
          </a:bodyPr>
          <a:lstStyle/>
          <a:p>
            <a:r>
              <a:rPr lang="nl-NL" sz="3600" dirty="0">
                <a:solidFill>
                  <a:schemeClr val="accent2"/>
                </a:solidFill>
              </a:rPr>
              <a:t>Subsidieland</a:t>
            </a:r>
            <a:r>
              <a:rPr lang="nl-NL" dirty="0"/>
              <a:t> </a:t>
            </a:r>
          </a:p>
        </p:txBody>
      </p:sp>
      <p:pic>
        <p:nvPicPr>
          <p:cNvPr id="3" name="Afbeelding 2">
            <a:extLst>
              <a:ext uri="{FF2B5EF4-FFF2-40B4-BE49-F238E27FC236}">
                <a16:creationId xmlns:a16="http://schemas.microsoft.com/office/drawing/2014/main" id="{0D15C060-BECE-49F0-B5C6-788D9D188D0E}"/>
              </a:ext>
            </a:extLst>
          </p:cNvPr>
          <p:cNvPicPr>
            <a:picLocks noChangeAspect="1"/>
          </p:cNvPicPr>
          <p:nvPr/>
        </p:nvPicPr>
        <p:blipFill>
          <a:blip r:embed="rId2"/>
          <a:stretch>
            <a:fillRect/>
          </a:stretch>
        </p:blipFill>
        <p:spPr>
          <a:xfrm>
            <a:off x="4132432" y="1642354"/>
            <a:ext cx="2857500" cy="1504950"/>
          </a:xfrm>
          <a:prstGeom prst="rect">
            <a:avLst/>
          </a:prstGeom>
        </p:spPr>
      </p:pic>
      <p:pic>
        <p:nvPicPr>
          <p:cNvPr id="4" name="Afbeelding 3">
            <a:extLst>
              <a:ext uri="{FF2B5EF4-FFF2-40B4-BE49-F238E27FC236}">
                <a16:creationId xmlns:a16="http://schemas.microsoft.com/office/drawing/2014/main" id="{01685B67-4BF4-45C7-A504-C2AF717E95B6}"/>
              </a:ext>
            </a:extLst>
          </p:cNvPr>
          <p:cNvPicPr>
            <a:picLocks noChangeAspect="1"/>
          </p:cNvPicPr>
          <p:nvPr/>
        </p:nvPicPr>
        <p:blipFill>
          <a:blip r:embed="rId3"/>
          <a:stretch>
            <a:fillRect/>
          </a:stretch>
        </p:blipFill>
        <p:spPr>
          <a:xfrm>
            <a:off x="8272856" y="505637"/>
            <a:ext cx="2743200" cy="1666875"/>
          </a:xfrm>
          <a:prstGeom prst="rect">
            <a:avLst/>
          </a:prstGeom>
        </p:spPr>
      </p:pic>
      <p:pic>
        <p:nvPicPr>
          <p:cNvPr id="5" name="Afbeelding 4">
            <a:extLst>
              <a:ext uri="{FF2B5EF4-FFF2-40B4-BE49-F238E27FC236}">
                <a16:creationId xmlns:a16="http://schemas.microsoft.com/office/drawing/2014/main" id="{659F2284-E416-49F6-AD82-84AD75C4CEF3}"/>
              </a:ext>
            </a:extLst>
          </p:cNvPr>
          <p:cNvPicPr>
            <a:picLocks noChangeAspect="1"/>
          </p:cNvPicPr>
          <p:nvPr/>
        </p:nvPicPr>
        <p:blipFill>
          <a:blip r:embed="rId4"/>
          <a:stretch>
            <a:fillRect/>
          </a:stretch>
        </p:blipFill>
        <p:spPr>
          <a:xfrm>
            <a:off x="2295237" y="3787109"/>
            <a:ext cx="4552950" cy="1000125"/>
          </a:xfrm>
          <a:prstGeom prst="rect">
            <a:avLst/>
          </a:prstGeom>
        </p:spPr>
      </p:pic>
      <p:pic>
        <p:nvPicPr>
          <p:cNvPr id="6" name="Afbeelding 5">
            <a:extLst>
              <a:ext uri="{FF2B5EF4-FFF2-40B4-BE49-F238E27FC236}">
                <a16:creationId xmlns:a16="http://schemas.microsoft.com/office/drawing/2014/main" id="{F6C1D744-FC38-45E9-BD44-628E3CC4FF02}"/>
              </a:ext>
            </a:extLst>
          </p:cNvPr>
          <p:cNvPicPr>
            <a:picLocks noChangeAspect="1"/>
          </p:cNvPicPr>
          <p:nvPr/>
        </p:nvPicPr>
        <p:blipFill>
          <a:blip r:embed="rId5"/>
          <a:stretch>
            <a:fillRect/>
          </a:stretch>
        </p:blipFill>
        <p:spPr>
          <a:xfrm>
            <a:off x="8501456" y="2706021"/>
            <a:ext cx="2286000" cy="1581150"/>
          </a:xfrm>
          <a:prstGeom prst="rect">
            <a:avLst/>
          </a:prstGeom>
        </p:spPr>
      </p:pic>
      <p:pic>
        <p:nvPicPr>
          <p:cNvPr id="7" name="Afbeelding 6">
            <a:extLst>
              <a:ext uri="{FF2B5EF4-FFF2-40B4-BE49-F238E27FC236}">
                <a16:creationId xmlns:a16="http://schemas.microsoft.com/office/drawing/2014/main" id="{F29763F3-E57C-4441-B30A-75D4E65CB5D2}"/>
              </a:ext>
            </a:extLst>
          </p:cNvPr>
          <p:cNvPicPr>
            <a:picLocks noChangeAspect="1"/>
          </p:cNvPicPr>
          <p:nvPr/>
        </p:nvPicPr>
        <p:blipFill>
          <a:blip r:embed="rId6"/>
          <a:stretch>
            <a:fillRect/>
          </a:stretch>
        </p:blipFill>
        <p:spPr>
          <a:xfrm>
            <a:off x="1094884" y="1499479"/>
            <a:ext cx="2552700" cy="1790700"/>
          </a:xfrm>
          <a:prstGeom prst="rect">
            <a:avLst/>
          </a:prstGeom>
        </p:spPr>
      </p:pic>
      <p:pic>
        <p:nvPicPr>
          <p:cNvPr id="8" name="Afbeelding 7">
            <a:extLst>
              <a:ext uri="{FF2B5EF4-FFF2-40B4-BE49-F238E27FC236}">
                <a16:creationId xmlns:a16="http://schemas.microsoft.com/office/drawing/2014/main" id="{6B462249-5CE5-415E-A591-28C9927150C5}"/>
              </a:ext>
            </a:extLst>
          </p:cNvPr>
          <p:cNvPicPr>
            <a:picLocks noChangeAspect="1"/>
          </p:cNvPicPr>
          <p:nvPr/>
        </p:nvPicPr>
        <p:blipFill>
          <a:blip r:embed="rId7"/>
          <a:stretch>
            <a:fillRect/>
          </a:stretch>
        </p:blipFill>
        <p:spPr>
          <a:xfrm>
            <a:off x="4717396" y="5505417"/>
            <a:ext cx="6770451" cy="846946"/>
          </a:xfrm>
          <a:prstGeom prst="rect">
            <a:avLst/>
          </a:prstGeom>
        </p:spPr>
      </p:pic>
    </p:spTree>
    <p:extLst>
      <p:ext uri="{BB962C8B-B14F-4D97-AF65-F5344CB8AC3E}">
        <p14:creationId xmlns:p14="http://schemas.microsoft.com/office/powerpoint/2010/main" val="3538899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CCBEB7-5A7E-4FA5-BBE8-CE6874E3266F}"/>
              </a:ext>
            </a:extLst>
          </p:cNvPr>
          <p:cNvSpPr>
            <a:spLocks noGrp="1"/>
          </p:cNvSpPr>
          <p:nvPr>
            <p:ph type="title"/>
          </p:nvPr>
        </p:nvSpPr>
        <p:spPr/>
        <p:txBody>
          <a:bodyPr>
            <a:normAutofit/>
          </a:bodyPr>
          <a:lstStyle/>
          <a:p>
            <a:r>
              <a:rPr lang="nl-NL" b="1" dirty="0">
                <a:solidFill>
                  <a:schemeClr val="accent6"/>
                </a:solidFill>
              </a:rPr>
              <a:t>Tot slot</a:t>
            </a:r>
            <a:r>
              <a:rPr lang="nl-NL" b="1" dirty="0">
                <a:solidFill>
                  <a:schemeClr val="accent6"/>
                </a:solidFill>
                <a:sym typeface="Wingdings" panose="05000000000000000000" pitchFamily="2" charset="2"/>
              </a:rPr>
              <a:t>: </a:t>
            </a:r>
            <a:br>
              <a:rPr lang="nl-NL" dirty="0">
                <a:sym typeface="Wingdings" panose="05000000000000000000" pitchFamily="2" charset="2"/>
              </a:rPr>
            </a:br>
            <a:r>
              <a:rPr lang="nl-NL" dirty="0"/>
              <a:t>Nodig voor een Subsidieaanvraag</a:t>
            </a:r>
          </a:p>
        </p:txBody>
      </p:sp>
      <p:sp>
        <p:nvSpPr>
          <p:cNvPr id="4" name="Tekstvak 3">
            <a:extLst>
              <a:ext uri="{FF2B5EF4-FFF2-40B4-BE49-F238E27FC236}">
                <a16:creationId xmlns:a16="http://schemas.microsoft.com/office/drawing/2014/main" id="{709D9419-869F-4E2E-A480-E48623C55615}"/>
              </a:ext>
            </a:extLst>
          </p:cNvPr>
          <p:cNvSpPr txBox="1"/>
          <p:nvPr/>
        </p:nvSpPr>
        <p:spPr>
          <a:xfrm>
            <a:off x="1024128" y="6272784"/>
            <a:ext cx="10800708" cy="369332"/>
          </a:xfrm>
          <a:prstGeom prst="rect">
            <a:avLst/>
          </a:prstGeom>
          <a:noFill/>
        </p:spPr>
        <p:txBody>
          <a:bodyPr wrap="square">
            <a:spAutoFit/>
          </a:bodyPr>
          <a:lstStyle/>
          <a:p>
            <a:r>
              <a:rPr lang="nl-NL">
                <a:hlinkClick r:id="rId3"/>
              </a:rPr>
              <a:t>https://www.fondswervingonline.nl/nieuws/dit-moet-je-altijd-meesturen-met-een-subsidieaanvraag</a:t>
            </a:r>
            <a:r>
              <a:rPr lang="nl-NL"/>
              <a:t> = bron </a:t>
            </a:r>
          </a:p>
        </p:txBody>
      </p:sp>
      <p:sp>
        <p:nvSpPr>
          <p:cNvPr id="6" name="Tekstvak 5">
            <a:extLst>
              <a:ext uri="{FF2B5EF4-FFF2-40B4-BE49-F238E27FC236}">
                <a16:creationId xmlns:a16="http://schemas.microsoft.com/office/drawing/2014/main" id="{17A3C86F-9A7A-4DF8-9F94-F47BA7A0B53C}"/>
              </a:ext>
            </a:extLst>
          </p:cNvPr>
          <p:cNvSpPr txBox="1"/>
          <p:nvPr/>
        </p:nvSpPr>
        <p:spPr>
          <a:xfrm>
            <a:off x="1024128" y="1748469"/>
            <a:ext cx="9720072" cy="4524315"/>
          </a:xfrm>
          <a:prstGeom prst="rect">
            <a:avLst/>
          </a:prstGeom>
          <a:noFill/>
        </p:spPr>
        <p:txBody>
          <a:bodyPr wrap="square">
            <a:spAutoFit/>
          </a:bodyPr>
          <a:lstStyle/>
          <a:p>
            <a:pPr algn="l"/>
            <a:r>
              <a:rPr lang="nl-NL" sz="2400" b="0" i="0" dirty="0">
                <a:solidFill>
                  <a:srgbClr val="000000"/>
                </a:solidFill>
                <a:effectLst/>
              </a:rPr>
              <a:t>In ieder geval: </a:t>
            </a:r>
          </a:p>
          <a:p>
            <a:pPr algn="l">
              <a:buFont typeface="Arial" panose="020B0604020202020204" pitchFamily="34" charset="0"/>
              <a:buChar char="•"/>
            </a:pPr>
            <a:endParaRPr lang="nl-NL" sz="2400" dirty="0">
              <a:solidFill>
                <a:srgbClr val="000000"/>
              </a:solidFill>
            </a:endParaRPr>
          </a:p>
          <a:p>
            <a:pPr algn="l">
              <a:buFont typeface="Arial" panose="020B0604020202020204" pitchFamily="34" charset="0"/>
              <a:buChar char="•"/>
            </a:pPr>
            <a:r>
              <a:rPr lang="nl-NL" sz="2400" b="0" i="0" dirty="0">
                <a:solidFill>
                  <a:srgbClr val="000000"/>
                </a:solidFill>
                <a:effectLst/>
              </a:rPr>
              <a:t>Begeleidende brief met een duidelijke motivatie van je aanvraag</a:t>
            </a:r>
          </a:p>
          <a:p>
            <a:pPr algn="l">
              <a:buFont typeface="Arial" panose="020B0604020202020204" pitchFamily="34" charset="0"/>
              <a:buChar char="•"/>
            </a:pPr>
            <a:endParaRPr lang="nl-NL" sz="2400" dirty="0">
              <a:solidFill>
                <a:srgbClr val="000000"/>
              </a:solidFill>
            </a:endParaRPr>
          </a:p>
          <a:p>
            <a:pPr algn="l">
              <a:buFont typeface="Arial" panose="020B0604020202020204" pitchFamily="34" charset="0"/>
              <a:buChar char="•"/>
            </a:pPr>
            <a:r>
              <a:rPr lang="nl-NL" sz="2400" b="0" i="0" dirty="0">
                <a:solidFill>
                  <a:srgbClr val="000000"/>
                </a:solidFill>
                <a:effectLst/>
              </a:rPr>
              <a:t>Duidelijke omschrijving van je organisatie of project</a:t>
            </a:r>
          </a:p>
          <a:p>
            <a:pPr marL="742950" lvl="1" indent="-285750" algn="l">
              <a:buFont typeface="Arial" panose="020B0604020202020204" pitchFamily="34" charset="0"/>
              <a:buChar char="•"/>
            </a:pPr>
            <a:r>
              <a:rPr lang="nl-NL" sz="2400" b="0" i="0" dirty="0">
                <a:solidFill>
                  <a:srgbClr val="000000"/>
                </a:solidFill>
                <a:effectLst/>
              </a:rPr>
              <a:t>Stuur een projectplan mee bij een aanvraag voor een project</a:t>
            </a:r>
          </a:p>
          <a:p>
            <a:pPr marL="742950" lvl="1" indent="-285750" algn="l">
              <a:buFont typeface="Arial" panose="020B0604020202020204" pitchFamily="34" charset="0"/>
              <a:buChar char="•"/>
            </a:pPr>
            <a:r>
              <a:rPr lang="nl-NL" sz="2400" b="0" i="0" dirty="0">
                <a:solidFill>
                  <a:srgbClr val="000000"/>
                </a:solidFill>
                <a:effectLst/>
              </a:rPr>
              <a:t>Stuur een beleids- en activiteitenplan mee bij een aanvraag voor een organisatie</a:t>
            </a:r>
          </a:p>
          <a:p>
            <a:pPr lvl="1" algn="l"/>
            <a:endParaRPr lang="nl-NL" sz="2400" b="0" i="0" dirty="0">
              <a:solidFill>
                <a:srgbClr val="000000"/>
              </a:solidFill>
              <a:effectLst/>
            </a:endParaRPr>
          </a:p>
          <a:p>
            <a:pPr algn="l">
              <a:buFont typeface="Arial" panose="020B0604020202020204" pitchFamily="34" charset="0"/>
              <a:buChar char="•"/>
            </a:pPr>
            <a:r>
              <a:rPr lang="nl-NL" sz="2400" b="0" i="0" dirty="0">
                <a:solidFill>
                  <a:srgbClr val="000000"/>
                </a:solidFill>
                <a:effectLst/>
              </a:rPr>
              <a:t>Statuten van de aanvragende rechtspersoon (recent exemplaar)</a:t>
            </a:r>
          </a:p>
          <a:p>
            <a:pPr algn="l">
              <a:buFont typeface="Arial" panose="020B0604020202020204" pitchFamily="34" charset="0"/>
              <a:buChar char="•"/>
            </a:pPr>
            <a:endParaRPr lang="nl-NL" sz="2400" dirty="0">
              <a:solidFill>
                <a:srgbClr val="000000"/>
              </a:solidFill>
            </a:endParaRPr>
          </a:p>
          <a:p>
            <a:pPr algn="l">
              <a:buFont typeface="Arial" panose="020B0604020202020204" pitchFamily="34" charset="0"/>
              <a:buChar char="•"/>
            </a:pPr>
            <a:r>
              <a:rPr lang="nl-NL" sz="2400" dirty="0">
                <a:solidFill>
                  <a:srgbClr val="000000"/>
                </a:solidFill>
              </a:rPr>
              <a:t>B</a:t>
            </a:r>
            <a:r>
              <a:rPr lang="nl-NL" sz="2400" b="0" i="0" dirty="0">
                <a:solidFill>
                  <a:srgbClr val="000000"/>
                </a:solidFill>
                <a:effectLst/>
              </a:rPr>
              <a:t>egroting</a:t>
            </a:r>
          </a:p>
        </p:txBody>
      </p:sp>
    </p:spTree>
    <p:extLst>
      <p:ext uri="{BB962C8B-B14F-4D97-AF65-F5344CB8AC3E}">
        <p14:creationId xmlns:p14="http://schemas.microsoft.com/office/powerpoint/2010/main" val="4171409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37077B-8B87-4B04-8370-B6CA25315484}"/>
              </a:ext>
            </a:extLst>
          </p:cNvPr>
          <p:cNvSpPr>
            <a:spLocks noGrp="1"/>
          </p:cNvSpPr>
          <p:nvPr>
            <p:ph type="title"/>
          </p:nvPr>
        </p:nvSpPr>
        <p:spPr>
          <a:solidFill>
            <a:schemeClr val="accent4"/>
          </a:solidFill>
        </p:spPr>
        <p:txBody>
          <a:bodyPr/>
          <a:lstStyle/>
          <a:p>
            <a:r>
              <a:rPr lang="nl-NL" dirty="0"/>
              <a:t>Open eindjes:</a:t>
            </a:r>
          </a:p>
        </p:txBody>
      </p:sp>
      <p:sp>
        <p:nvSpPr>
          <p:cNvPr id="4" name="Tekstvak 3">
            <a:extLst>
              <a:ext uri="{FF2B5EF4-FFF2-40B4-BE49-F238E27FC236}">
                <a16:creationId xmlns:a16="http://schemas.microsoft.com/office/drawing/2014/main" id="{A22F6341-084A-483D-88FC-853DD5E87BCF}"/>
              </a:ext>
            </a:extLst>
          </p:cNvPr>
          <p:cNvSpPr txBox="1"/>
          <p:nvPr/>
        </p:nvSpPr>
        <p:spPr>
          <a:xfrm>
            <a:off x="2836164" y="2882833"/>
            <a:ext cx="6096000" cy="800219"/>
          </a:xfrm>
          <a:prstGeom prst="rect">
            <a:avLst/>
          </a:prstGeom>
          <a:noFill/>
        </p:spPr>
        <p:txBody>
          <a:bodyPr wrap="square">
            <a:spAutoFit/>
          </a:bodyPr>
          <a:lstStyle/>
          <a:p>
            <a:r>
              <a:rPr lang="nl-NL" sz="2800" b="1" dirty="0"/>
              <a:t>Overheidstaken en sociale leefbaarheid </a:t>
            </a:r>
          </a:p>
          <a:p>
            <a:endParaRPr lang="nl-NL" b="1" dirty="0"/>
          </a:p>
        </p:txBody>
      </p:sp>
      <p:graphicFrame>
        <p:nvGraphicFramePr>
          <p:cNvPr id="5" name="Tabel 4">
            <a:extLst>
              <a:ext uri="{FF2B5EF4-FFF2-40B4-BE49-F238E27FC236}">
                <a16:creationId xmlns:a16="http://schemas.microsoft.com/office/drawing/2014/main" id="{8D5A1F41-0E44-4EC4-A335-3097BC6DCF6D}"/>
              </a:ext>
            </a:extLst>
          </p:cNvPr>
          <p:cNvGraphicFramePr>
            <a:graphicFrameLocks noGrp="1"/>
          </p:cNvGraphicFramePr>
          <p:nvPr/>
        </p:nvGraphicFramePr>
        <p:xfrm>
          <a:off x="865028" y="3643901"/>
          <a:ext cx="4697572" cy="1604373"/>
        </p:xfrm>
        <a:graphic>
          <a:graphicData uri="http://schemas.openxmlformats.org/drawingml/2006/table">
            <a:tbl>
              <a:tblPr/>
              <a:tblGrid>
                <a:gridCol w="1982947">
                  <a:extLst>
                    <a:ext uri="{9D8B030D-6E8A-4147-A177-3AD203B41FA5}">
                      <a16:colId xmlns:a16="http://schemas.microsoft.com/office/drawing/2014/main" val="1797387365"/>
                    </a:ext>
                  </a:extLst>
                </a:gridCol>
                <a:gridCol w="2714625">
                  <a:extLst>
                    <a:ext uri="{9D8B030D-6E8A-4147-A177-3AD203B41FA5}">
                      <a16:colId xmlns:a16="http://schemas.microsoft.com/office/drawing/2014/main" val="2300859150"/>
                    </a:ext>
                  </a:extLst>
                </a:gridCol>
              </a:tblGrid>
              <a:tr h="1604373">
                <a:tc>
                  <a:txBody>
                    <a:bodyPr/>
                    <a:lstStyle/>
                    <a:p>
                      <a:pPr algn="l" rtl="0" fontAlgn="base"/>
                      <a:r>
                        <a:rPr lang="nl-NL" sz="1800" b="0" i="0" dirty="0">
                          <a:solidFill>
                            <a:srgbClr val="000000"/>
                          </a:solidFill>
                          <a:effectLst/>
                          <a:latin typeface="Arial" panose="020B0604020202020204" pitchFamily="34" charset="0"/>
                        </a:rPr>
                        <a:t>Overheidstaken  </a:t>
                      </a:r>
                      <a:endParaRPr lang="nl-NL" sz="4000" b="0" i="0" dirty="0">
                        <a:effectLst/>
                      </a:endParaRPr>
                    </a:p>
                  </a:txBody>
                  <a:tcPr anchor="ctr">
                    <a:lnL w="6350" cap="flat" cmpd="sng" algn="ctr">
                      <a:solidFill>
                        <a:srgbClr val="F0CDAF"/>
                      </a:solidFill>
                      <a:prstDash val="solid"/>
                      <a:round/>
                      <a:headEnd type="none" w="med" len="med"/>
                      <a:tailEnd type="none" w="med" len="med"/>
                    </a:lnL>
                    <a:lnR w="6350" cap="flat" cmpd="sng" algn="ctr">
                      <a:solidFill>
                        <a:srgbClr val="70CEAF"/>
                      </a:solidFill>
                      <a:prstDash val="solid"/>
                      <a:round/>
                      <a:headEnd type="none" w="med" len="med"/>
                      <a:tailEnd type="none" w="med" len="med"/>
                    </a:lnR>
                    <a:lnT>
                      <a:noFill/>
                    </a:lnT>
                    <a:lnB w="6350" cap="flat" cmpd="sng" algn="ctr">
                      <a:solidFill>
                        <a:srgbClr val="30CEAF"/>
                      </a:solidFill>
                      <a:prstDash val="solid"/>
                      <a:round/>
                      <a:headEnd type="none" w="med" len="med"/>
                      <a:tailEnd type="none" w="med" len="med"/>
                    </a:lnB>
                    <a:solidFill>
                      <a:srgbClr val="E2EFD9"/>
                    </a:solidFill>
                  </a:tcPr>
                </a:tc>
                <a:tc>
                  <a:txBody>
                    <a:bodyPr/>
                    <a:lstStyle/>
                    <a:p>
                      <a:pPr algn="l" rtl="0" fontAlgn="base"/>
                      <a:r>
                        <a:rPr lang="nl-NL" sz="1800" b="0" i="0" dirty="0">
                          <a:solidFill>
                            <a:srgbClr val="000000"/>
                          </a:solidFill>
                          <a:effectLst/>
                          <a:latin typeface="Arial" panose="020B0604020202020204" pitchFamily="34" charset="0"/>
                        </a:rPr>
                        <a:t>Je kunt uitleggen wat dit begrip inhoudt, wat die taken zijn en wat er tegenwoordig bij de burgers ligt.  </a:t>
                      </a:r>
                      <a:endParaRPr lang="nl-NL" sz="4000" b="0" i="0" dirty="0">
                        <a:effectLst/>
                      </a:endParaRPr>
                    </a:p>
                  </a:txBody>
                  <a:tcPr>
                    <a:lnL w="6350" cap="flat" cmpd="sng" algn="ctr">
                      <a:solidFill>
                        <a:srgbClr val="70CEAF"/>
                      </a:solidFill>
                      <a:prstDash val="solid"/>
                      <a:round/>
                      <a:headEnd type="none" w="med" len="med"/>
                      <a:tailEnd type="none" w="med" len="med"/>
                    </a:lnL>
                    <a:lnR w="6350" cap="flat" cmpd="sng" algn="ctr">
                      <a:solidFill>
                        <a:srgbClr val="50D7AF"/>
                      </a:solidFill>
                      <a:prstDash val="solid"/>
                      <a:round/>
                      <a:headEnd type="none" w="med" len="med"/>
                      <a:tailEnd type="none" w="med" len="med"/>
                    </a:lnR>
                    <a:lnT>
                      <a:noFill/>
                    </a:lnT>
                    <a:lnB w="6350" cap="flat" cmpd="sng" algn="ctr">
                      <a:solidFill>
                        <a:srgbClr val="30CBAF"/>
                      </a:solidFill>
                      <a:prstDash val="solid"/>
                      <a:round/>
                      <a:headEnd type="none" w="med" len="med"/>
                      <a:tailEnd type="none" w="med" len="med"/>
                    </a:lnB>
                    <a:solidFill>
                      <a:srgbClr val="E2EFD9"/>
                    </a:solidFill>
                  </a:tcPr>
                </a:tc>
                <a:extLst>
                  <a:ext uri="{0D108BD9-81ED-4DB2-BD59-A6C34878D82A}">
                    <a16:rowId xmlns:a16="http://schemas.microsoft.com/office/drawing/2014/main" val="3823029347"/>
                  </a:ext>
                </a:extLst>
              </a:tr>
            </a:tbl>
          </a:graphicData>
        </a:graphic>
      </p:graphicFrame>
      <p:graphicFrame>
        <p:nvGraphicFramePr>
          <p:cNvPr id="8" name="Tabel 7">
            <a:extLst>
              <a:ext uri="{FF2B5EF4-FFF2-40B4-BE49-F238E27FC236}">
                <a16:creationId xmlns:a16="http://schemas.microsoft.com/office/drawing/2014/main" id="{47E716F9-6B7E-4F67-8D75-A3C6E1B8C0C6}"/>
              </a:ext>
            </a:extLst>
          </p:cNvPr>
          <p:cNvGraphicFramePr>
            <a:graphicFrameLocks noGrp="1"/>
          </p:cNvGraphicFramePr>
          <p:nvPr/>
        </p:nvGraphicFramePr>
        <p:xfrm>
          <a:off x="6014244" y="3683052"/>
          <a:ext cx="5312728" cy="1565222"/>
        </p:xfrm>
        <a:graphic>
          <a:graphicData uri="http://schemas.openxmlformats.org/drawingml/2006/table">
            <a:tbl>
              <a:tblPr/>
              <a:tblGrid>
                <a:gridCol w="2062956">
                  <a:extLst>
                    <a:ext uri="{9D8B030D-6E8A-4147-A177-3AD203B41FA5}">
                      <a16:colId xmlns:a16="http://schemas.microsoft.com/office/drawing/2014/main" val="4085028768"/>
                    </a:ext>
                  </a:extLst>
                </a:gridCol>
                <a:gridCol w="3249772">
                  <a:extLst>
                    <a:ext uri="{9D8B030D-6E8A-4147-A177-3AD203B41FA5}">
                      <a16:colId xmlns:a16="http://schemas.microsoft.com/office/drawing/2014/main" val="748072467"/>
                    </a:ext>
                  </a:extLst>
                </a:gridCol>
              </a:tblGrid>
              <a:tr h="1565222">
                <a:tc>
                  <a:txBody>
                    <a:bodyPr/>
                    <a:lstStyle/>
                    <a:p>
                      <a:pPr algn="l" rtl="0" fontAlgn="base"/>
                      <a:r>
                        <a:rPr lang="nl-NL" sz="1800" b="0" i="0" dirty="0">
                          <a:solidFill>
                            <a:srgbClr val="000000"/>
                          </a:solidFill>
                          <a:effectLst/>
                          <a:latin typeface="Arial" panose="020B0604020202020204" pitchFamily="34" charset="0"/>
                        </a:rPr>
                        <a:t>Sociale leefbaarheid </a:t>
                      </a:r>
                      <a:endParaRPr lang="nl-NL" sz="4000" b="0" i="0" dirty="0">
                        <a:effectLst/>
                      </a:endParaRPr>
                    </a:p>
                  </a:txBody>
                  <a:tcPr anchor="ctr">
                    <a:lnL w="6350" cap="flat" cmpd="sng" algn="ctr">
                      <a:solidFill>
                        <a:srgbClr val="A04FDA"/>
                      </a:solidFill>
                      <a:prstDash val="solid"/>
                      <a:round/>
                      <a:headEnd type="none" w="med" len="med"/>
                      <a:tailEnd type="none" w="med" len="med"/>
                    </a:lnL>
                    <a:lnR w="6350" cap="flat" cmpd="sng" algn="ctr">
                      <a:solidFill>
                        <a:srgbClr val="2050DA"/>
                      </a:solidFill>
                      <a:prstDash val="solid"/>
                      <a:round/>
                      <a:headEnd type="none" w="med" len="med"/>
                      <a:tailEnd type="none" w="med" len="med"/>
                    </a:lnR>
                    <a:lnT>
                      <a:noFill/>
                    </a:lnT>
                    <a:lnB w="6350" cap="flat" cmpd="sng" algn="ctr">
                      <a:solidFill>
                        <a:srgbClr val="C04FDA"/>
                      </a:solidFill>
                      <a:prstDash val="solid"/>
                      <a:round/>
                      <a:headEnd type="none" w="med" len="med"/>
                      <a:tailEnd type="none" w="med" len="med"/>
                    </a:lnB>
                    <a:solidFill>
                      <a:srgbClr val="E2EFD9"/>
                    </a:solidFill>
                  </a:tcPr>
                </a:tc>
                <a:tc>
                  <a:txBody>
                    <a:bodyPr/>
                    <a:lstStyle/>
                    <a:p>
                      <a:pPr algn="l" rtl="0" fontAlgn="base"/>
                      <a:r>
                        <a:rPr lang="nl-NL" sz="1800" b="0" i="0" dirty="0">
                          <a:solidFill>
                            <a:srgbClr val="000000"/>
                          </a:solidFill>
                          <a:effectLst/>
                          <a:latin typeface="Arial" panose="020B0604020202020204" pitchFamily="34" charset="0"/>
                        </a:rPr>
                        <a:t>Je kunt uitleggen wat dit inhoudt, welke onderdelen daarbij horen en hoe je sociale leefbaarheid beïnvloed.  </a:t>
                      </a:r>
                      <a:endParaRPr lang="nl-NL" sz="4000" b="0" i="0" dirty="0">
                        <a:effectLst/>
                      </a:endParaRPr>
                    </a:p>
                  </a:txBody>
                  <a:tcPr>
                    <a:lnL w="6350" cap="flat" cmpd="sng" algn="ctr">
                      <a:solidFill>
                        <a:srgbClr val="2050DA"/>
                      </a:solidFill>
                      <a:prstDash val="solid"/>
                      <a:round/>
                      <a:headEnd type="none" w="med" len="med"/>
                      <a:tailEnd type="none" w="med" len="med"/>
                    </a:lnL>
                    <a:lnR w="6350" cap="flat" cmpd="sng" algn="ctr">
                      <a:solidFill>
                        <a:srgbClr val="4050DA"/>
                      </a:solidFill>
                      <a:prstDash val="solid"/>
                      <a:round/>
                      <a:headEnd type="none" w="med" len="med"/>
                      <a:tailEnd type="none" w="med" len="med"/>
                    </a:lnR>
                    <a:lnT>
                      <a:noFill/>
                    </a:lnT>
                    <a:lnB w="6350" cap="flat" cmpd="sng" algn="ctr">
                      <a:solidFill>
                        <a:srgbClr val="6050DA"/>
                      </a:solidFill>
                      <a:prstDash val="solid"/>
                      <a:round/>
                      <a:headEnd type="none" w="med" len="med"/>
                      <a:tailEnd type="none" w="med" len="med"/>
                    </a:lnB>
                    <a:solidFill>
                      <a:srgbClr val="E2EFD9"/>
                    </a:solidFill>
                  </a:tcPr>
                </a:tc>
                <a:extLst>
                  <a:ext uri="{0D108BD9-81ED-4DB2-BD59-A6C34878D82A}">
                    <a16:rowId xmlns:a16="http://schemas.microsoft.com/office/drawing/2014/main" val="4123533472"/>
                  </a:ext>
                </a:extLst>
              </a:tr>
            </a:tbl>
          </a:graphicData>
        </a:graphic>
      </p:graphicFrame>
    </p:spTree>
    <p:extLst>
      <p:ext uri="{BB962C8B-B14F-4D97-AF65-F5344CB8AC3E}">
        <p14:creationId xmlns:p14="http://schemas.microsoft.com/office/powerpoint/2010/main" val="3396648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B8D54C-B292-4C03-AABB-53703AF083DB}"/>
              </a:ext>
            </a:extLst>
          </p:cNvPr>
          <p:cNvSpPr>
            <a:spLocks noGrp="1"/>
          </p:cNvSpPr>
          <p:nvPr>
            <p:ph type="title"/>
          </p:nvPr>
        </p:nvSpPr>
        <p:spPr>
          <a:xfrm>
            <a:off x="838200" y="365125"/>
            <a:ext cx="10820400" cy="1325563"/>
          </a:xfrm>
          <a:solidFill>
            <a:schemeClr val="accent4"/>
          </a:solidFill>
          <a:ln>
            <a:solidFill>
              <a:schemeClr val="accent2"/>
            </a:solidFill>
          </a:ln>
        </p:spPr>
        <p:txBody>
          <a:bodyPr/>
          <a:lstStyle/>
          <a:p>
            <a:r>
              <a:rPr lang="nl-NL" dirty="0"/>
              <a:t>Overheidstaken</a:t>
            </a:r>
          </a:p>
        </p:txBody>
      </p:sp>
      <p:sp>
        <p:nvSpPr>
          <p:cNvPr id="3" name="Tekstvak 2">
            <a:extLst>
              <a:ext uri="{FF2B5EF4-FFF2-40B4-BE49-F238E27FC236}">
                <a16:creationId xmlns:a16="http://schemas.microsoft.com/office/drawing/2014/main" id="{39A87FBE-5CD9-4F50-BAC9-D854B351EA7A}"/>
              </a:ext>
            </a:extLst>
          </p:cNvPr>
          <p:cNvSpPr txBox="1"/>
          <p:nvPr/>
        </p:nvSpPr>
        <p:spPr>
          <a:xfrm>
            <a:off x="752474" y="1856528"/>
            <a:ext cx="11001375" cy="2031325"/>
          </a:xfrm>
          <a:prstGeom prst="rect">
            <a:avLst/>
          </a:prstGeom>
          <a:noFill/>
        </p:spPr>
        <p:txBody>
          <a:bodyPr wrap="square">
            <a:spAutoFit/>
          </a:bodyPr>
          <a:lstStyle/>
          <a:p>
            <a:r>
              <a:rPr lang="nl-NL" b="1" dirty="0">
                <a:solidFill>
                  <a:srgbClr val="FF0000"/>
                </a:solidFill>
              </a:rPr>
              <a:t>Tijdens de jaren tachtig en negentig </a:t>
            </a:r>
            <a:r>
              <a:rPr lang="nl-NL" dirty="0"/>
              <a:t>van de vorige eeuw bleek de overheid dermate hoge verwachtingen niet waar te kunnen maken. Er werd wel gesproken van het falen van de overheid. Lang niet al het overheidsbeleid werd goed uitgevoerd of had de gewenste effecten. In reactie hierop werd een deel van </a:t>
            </a:r>
            <a:r>
              <a:rPr lang="nl-NL" dirty="0">
                <a:highlight>
                  <a:srgbClr val="FFFF00"/>
                </a:highlight>
              </a:rPr>
              <a:t>de overheidstaken door middel van verzelfstandiging of privatisering </a:t>
            </a:r>
            <a:r>
              <a:rPr lang="nl-NL" dirty="0"/>
              <a:t>weer overgelaten aan de private sector: NS, zorg en bijvoorbeeld energiesector. </a:t>
            </a:r>
          </a:p>
          <a:p>
            <a:endParaRPr lang="nl-NL" dirty="0"/>
          </a:p>
          <a:p>
            <a:r>
              <a:rPr lang="nl-NL" dirty="0"/>
              <a:t>Daarnaast streefde men naar </a:t>
            </a:r>
            <a:r>
              <a:rPr lang="nl-NL" dirty="0">
                <a:highlight>
                  <a:srgbClr val="FFFF00"/>
                </a:highlight>
              </a:rPr>
              <a:t>deregulering; </a:t>
            </a:r>
            <a:r>
              <a:rPr lang="nl-NL" dirty="0"/>
              <a:t>taken gingen naar bv. Provincie of Gemeente. Men sprak van de terugtredende overheid. </a:t>
            </a:r>
          </a:p>
        </p:txBody>
      </p:sp>
      <p:sp>
        <p:nvSpPr>
          <p:cNvPr id="4" name="Tekstvak 3">
            <a:extLst>
              <a:ext uri="{FF2B5EF4-FFF2-40B4-BE49-F238E27FC236}">
                <a16:creationId xmlns:a16="http://schemas.microsoft.com/office/drawing/2014/main" id="{0D4FEC00-93EA-4E8C-B77B-D37B9A6B471A}"/>
              </a:ext>
            </a:extLst>
          </p:cNvPr>
          <p:cNvSpPr txBox="1"/>
          <p:nvPr/>
        </p:nvSpPr>
        <p:spPr>
          <a:xfrm>
            <a:off x="752474" y="4057650"/>
            <a:ext cx="10906126" cy="923330"/>
          </a:xfrm>
          <a:prstGeom prst="rect">
            <a:avLst/>
          </a:prstGeom>
          <a:noFill/>
        </p:spPr>
        <p:txBody>
          <a:bodyPr wrap="square">
            <a:spAutoFit/>
          </a:bodyPr>
          <a:lstStyle/>
          <a:p>
            <a:r>
              <a:rPr lang="nl-NL" dirty="0"/>
              <a:t>Gemeenten zijn sinds</a:t>
            </a:r>
            <a:r>
              <a:rPr lang="nl-NL" b="1" dirty="0"/>
              <a:t> </a:t>
            </a:r>
            <a:r>
              <a:rPr lang="nl-NL" b="1" dirty="0">
                <a:solidFill>
                  <a:srgbClr val="FF0000"/>
                </a:solidFill>
              </a:rPr>
              <a:t>2015</a:t>
            </a:r>
            <a:r>
              <a:rPr lang="nl-NL" b="1" dirty="0"/>
              <a:t> </a:t>
            </a:r>
            <a:r>
              <a:rPr lang="nl-NL" dirty="0"/>
              <a:t>verantwoordelijk voor jeugdzorg, werk en inkomen en zorg aan langdurig zieken en ouderen. Een deel van deze taken hebben de gemeenten overgenomen van de Rijksoverheid. Dit heet ook wel </a:t>
            </a:r>
            <a:r>
              <a:rPr lang="nl-NL" dirty="0">
                <a:highlight>
                  <a:srgbClr val="FFFF00"/>
                </a:highlight>
              </a:rPr>
              <a:t>decentralisatie.  </a:t>
            </a:r>
          </a:p>
        </p:txBody>
      </p:sp>
      <p:sp>
        <p:nvSpPr>
          <p:cNvPr id="5" name="Tekstvak 4">
            <a:extLst>
              <a:ext uri="{FF2B5EF4-FFF2-40B4-BE49-F238E27FC236}">
                <a16:creationId xmlns:a16="http://schemas.microsoft.com/office/drawing/2014/main" id="{B1705091-74F6-4626-8A91-81322CE1BB7F}"/>
              </a:ext>
            </a:extLst>
          </p:cNvPr>
          <p:cNvSpPr txBox="1"/>
          <p:nvPr/>
        </p:nvSpPr>
        <p:spPr>
          <a:xfrm>
            <a:off x="752473" y="5117680"/>
            <a:ext cx="10706101" cy="1200329"/>
          </a:xfrm>
          <a:prstGeom prst="rect">
            <a:avLst/>
          </a:prstGeom>
          <a:noFill/>
        </p:spPr>
        <p:txBody>
          <a:bodyPr wrap="square">
            <a:spAutoFit/>
          </a:bodyPr>
          <a:lstStyle/>
          <a:p>
            <a:r>
              <a:rPr lang="nl-NL" b="1" dirty="0">
                <a:solidFill>
                  <a:srgbClr val="FF0000"/>
                </a:solidFill>
              </a:rPr>
              <a:t>2019</a:t>
            </a:r>
            <a:r>
              <a:rPr lang="nl-NL" b="1" dirty="0"/>
              <a:t>: </a:t>
            </a:r>
            <a:r>
              <a:rPr lang="nl-NL" dirty="0"/>
              <a:t>Met de fusieplannen van KPN en </a:t>
            </a:r>
            <a:r>
              <a:rPr lang="nl-NL" dirty="0" err="1"/>
              <a:t>Sandd</a:t>
            </a:r>
            <a:r>
              <a:rPr lang="nl-NL" dirty="0"/>
              <a:t> en de aankoop van KLM-aandelen door de Nederlandse staat lijkt het erop dat de ooit zo populaire </a:t>
            </a:r>
            <a:r>
              <a:rPr lang="nl-NL" dirty="0">
                <a:highlight>
                  <a:srgbClr val="FFFF00"/>
                </a:highlight>
              </a:rPr>
              <a:t>marktwerking in het publieke domein </a:t>
            </a:r>
            <a:r>
              <a:rPr lang="nl-NL" dirty="0"/>
              <a:t>weer wordt teruggedraaid. De verplichte samenwerking tussen gemeenten in jeugdzorgregio’s komt niet overal even goed uit de verf. Er is een weinig overzichtelijke lappendeken van meer dan 1.000 regionale publieke samenwerkingsverbanden gegroeid. </a:t>
            </a:r>
          </a:p>
        </p:txBody>
      </p:sp>
    </p:spTree>
    <p:extLst>
      <p:ext uri="{BB962C8B-B14F-4D97-AF65-F5344CB8AC3E}">
        <p14:creationId xmlns:p14="http://schemas.microsoft.com/office/powerpoint/2010/main" val="380399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9" name="Rectangle 134">
            <a:extLst>
              <a:ext uri="{FF2B5EF4-FFF2-40B4-BE49-F238E27FC236}">
                <a16:creationId xmlns:a16="http://schemas.microsoft.com/office/drawing/2014/main" id="{8930EBA3-4D2E-42E8-B828-834555328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a:extLst>
              <a:ext uri="{FF2B5EF4-FFF2-40B4-BE49-F238E27FC236}">
                <a16:creationId xmlns:a16="http://schemas.microsoft.com/office/drawing/2014/main" id="{5FFE46B7-1044-4284-9D2B-F99EC1755BB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81479" y="494961"/>
            <a:ext cx="5677365" cy="5868078"/>
          </a:xfrm>
          <a:custGeom>
            <a:avLst/>
            <a:gdLst/>
            <a:ahLst/>
            <a:cxnLst/>
            <a:rect l="l" t="t" r="r" b="b"/>
            <a:pathLst>
              <a:path w="6094252" h="6857998">
                <a:moveTo>
                  <a:pt x="0" y="0"/>
                </a:moveTo>
                <a:lnTo>
                  <a:pt x="5898122" y="0"/>
                </a:lnTo>
                <a:cubicBezTo>
                  <a:pt x="6006442" y="0"/>
                  <a:pt x="6094252" y="87810"/>
                  <a:pt x="6094252" y="196130"/>
                </a:cubicBezTo>
                <a:lnTo>
                  <a:pt x="6094252" y="6661869"/>
                </a:lnTo>
                <a:cubicBezTo>
                  <a:pt x="6094252" y="6756649"/>
                  <a:pt x="6027023" y="6835726"/>
                  <a:pt x="5937649" y="6854015"/>
                </a:cubicBezTo>
                <a:lnTo>
                  <a:pt x="5898132" y="6857998"/>
                </a:lnTo>
                <a:lnTo>
                  <a:pt x="0" y="6857998"/>
                </a:lnTo>
                <a:close/>
              </a:path>
            </a:pathLst>
          </a:custGeom>
          <a:noFill/>
          <a:extLst>
            <a:ext uri="{909E8E84-426E-40DD-AFC4-6F175D3DCCD1}">
              <a14:hiddenFill xmlns:a14="http://schemas.microsoft.com/office/drawing/2010/main">
                <a:solidFill>
                  <a:srgbClr val="FFFFFF"/>
                </a:solidFill>
              </a14:hiddenFill>
            </a:ext>
          </a:extLst>
        </p:spPr>
      </p:pic>
      <p:sp>
        <p:nvSpPr>
          <p:cNvPr id="1050" name="Arc 136">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9A45F753-16B6-4D81-B963-8D3A54C41F84}"/>
              </a:ext>
            </a:extLst>
          </p:cNvPr>
          <p:cNvSpPr>
            <a:spLocks noGrp="1"/>
          </p:cNvSpPr>
          <p:nvPr>
            <p:ph type="title"/>
          </p:nvPr>
        </p:nvSpPr>
        <p:spPr>
          <a:xfrm>
            <a:off x="6417732" y="957715"/>
            <a:ext cx="5130798" cy="2750419"/>
          </a:xfrm>
        </p:spPr>
        <p:txBody>
          <a:bodyPr vert="horz" lIns="91440" tIns="45720" rIns="91440" bIns="45720" rtlCol="0" anchor="b">
            <a:normAutofit/>
          </a:bodyPr>
          <a:lstStyle/>
          <a:p>
            <a:pPr algn="ctr"/>
            <a:r>
              <a:rPr lang="en-US" sz="6000" kern="1200">
                <a:solidFill>
                  <a:schemeClr val="tx1"/>
                </a:solidFill>
                <a:latin typeface="+mj-lt"/>
                <a:ea typeface="+mj-ea"/>
                <a:cs typeface="+mj-cs"/>
              </a:rPr>
              <a:t>Sociale leefbaarheid</a:t>
            </a:r>
          </a:p>
        </p:txBody>
      </p:sp>
      <p:sp>
        <p:nvSpPr>
          <p:cNvPr id="1051" name="Oval 138">
            <a:extLst>
              <a:ext uri="{FF2B5EF4-FFF2-40B4-BE49-F238E27FC236}">
                <a16:creationId xmlns:a16="http://schemas.microsoft.com/office/drawing/2014/main" id="{528AA953-F4F9-4DC5-97C7-491F4AF93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97079" y="5607717"/>
            <a:ext cx="513442" cy="4995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ekstvak 2">
            <a:extLst>
              <a:ext uri="{FF2B5EF4-FFF2-40B4-BE49-F238E27FC236}">
                <a16:creationId xmlns:a16="http://schemas.microsoft.com/office/drawing/2014/main" id="{421F1A17-8346-4D8F-BEB3-96BFFE4763A1}"/>
              </a:ext>
            </a:extLst>
          </p:cNvPr>
          <p:cNvSpPr txBox="1"/>
          <p:nvPr/>
        </p:nvSpPr>
        <p:spPr>
          <a:xfrm>
            <a:off x="812101" y="1725067"/>
            <a:ext cx="10144125" cy="723275"/>
          </a:xfrm>
          <a:prstGeom prst="rect">
            <a:avLst/>
          </a:prstGeom>
          <a:noFill/>
        </p:spPr>
        <p:txBody>
          <a:bodyPr wrap="square">
            <a:spAutoFit/>
          </a:bodyPr>
          <a:lstStyle/>
          <a:p>
            <a:pPr algn="l" rtl="0" fontAlgn="base">
              <a:spcAft>
                <a:spcPts val="600"/>
              </a:spcAft>
            </a:pPr>
            <a:endParaRPr lang="nl-NL" b="0" i="0">
              <a:solidFill>
                <a:srgbClr val="5A5A5A"/>
              </a:solidFill>
              <a:effectLst/>
              <a:latin typeface="Calibri" panose="020F0502020204030204" pitchFamily="34" charset="0"/>
            </a:endParaRPr>
          </a:p>
          <a:p>
            <a:pPr algn="l" rtl="0" fontAlgn="base">
              <a:spcAft>
                <a:spcPts val="600"/>
              </a:spcAft>
            </a:pPr>
            <a:r>
              <a:rPr lang="nl-NL" b="0" i="0">
                <a:solidFill>
                  <a:srgbClr val="000000"/>
                </a:solidFill>
                <a:effectLst/>
                <a:latin typeface="Calibri" panose="020F0502020204030204" pitchFamily="34" charset="0"/>
              </a:rPr>
              <a:t> </a:t>
            </a:r>
            <a:endParaRPr lang="nl-NL" b="0" i="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409544243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tegra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F522DBB-47AC-45E9-ACD8-7E5D88E04CF1}">
  <ds:schemaRefs>
    <ds:schemaRef ds:uri="http://schemas.microsoft.com/sharepoint/v3/contenttype/forms"/>
  </ds:schemaRefs>
</ds:datastoreItem>
</file>

<file path=customXml/itemProps2.xml><?xml version="1.0" encoding="utf-8"?>
<ds:datastoreItem xmlns:ds="http://schemas.openxmlformats.org/officeDocument/2006/customXml" ds:itemID="{EF8A6776-789B-4A50-B65E-42BCE36850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FC2B01-584B-48A6-9B92-2418AB2595A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26</TotalTime>
  <Words>493</Words>
  <Application>Microsoft Office PowerPoint</Application>
  <PresentationFormat>Breedbeeld</PresentationFormat>
  <Paragraphs>64</Paragraphs>
  <Slides>13</Slides>
  <Notes>2</Notes>
  <HiddenSlides>0</HiddenSlides>
  <MMClips>0</MMClips>
  <ScaleCrop>false</ScaleCrop>
  <HeadingPairs>
    <vt:vector size="6" baseType="variant">
      <vt:variant>
        <vt:lpstr>Gebruikte lettertypen</vt:lpstr>
      </vt:variant>
      <vt:variant>
        <vt:i4>10</vt:i4>
      </vt:variant>
      <vt:variant>
        <vt:lpstr>Thema</vt:lpstr>
      </vt:variant>
      <vt:variant>
        <vt:i4>2</vt:i4>
      </vt:variant>
      <vt:variant>
        <vt:lpstr>Diatitels</vt:lpstr>
      </vt:variant>
      <vt:variant>
        <vt:i4>13</vt:i4>
      </vt:variant>
    </vt:vector>
  </HeadingPairs>
  <TitlesOfParts>
    <vt:vector size="25" baseType="lpstr">
      <vt:lpstr>Arial</vt:lpstr>
      <vt:lpstr>Bodoni MT</vt:lpstr>
      <vt:lpstr>Broadway</vt:lpstr>
      <vt:lpstr>Calibri</vt:lpstr>
      <vt:lpstr>Calibri Light</vt:lpstr>
      <vt:lpstr>Roboto</vt:lpstr>
      <vt:lpstr>Segoe UI</vt:lpstr>
      <vt:lpstr>Tw Cen MT</vt:lpstr>
      <vt:lpstr>Tw Cen MT Condensed</vt:lpstr>
      <vt:lpstr>Wingdings 3</vt:lpstr>
      <vt:lpstr>Kantoorthema</vt:lpstr>
      <vt:lpstr>Integraal</vt:lpstr>
      <vt:lpstr>Laatste les  Stad en Wijk  </vt:lpstr>
      <vt:lpstr>PowerPoint-presentatie</vt:lpstr>
      <vt:lpstr>Vorige week: </vt:lpstr>
      <vt:lpstr>PowerPoint-presentatie</vt:lpstr>
      <vt:lpstr>PowerPoint-presentatie</vt:lpstr>
      <vt:lpstr>Tot slot:  Nodig voor een Subsidieaanvraag</vt:lpstr>
      <vt:lpstr>Open eindjes:</vt:lpstr>
      <vt:lpstr>Overheidstaken</vt:lpstr>
      <vt:lpstr>Sociale leefbaarheid</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Laatste les  Stad en Wijk  </dc:title>
  <dc:creator>Pascalle Cup</dc:creator>
  <cp:lastModifiedBy>Pascalle Cup</cp:lastModifiedBy>
  <cp:revision>1</cp:revision>
  <dcterms:created xsi:type="dcterms:W3CDTF">2021-01-18T11:01:51Z</dcterms:created>
  <dcterms:modified xsi:type="dcterms:W3CDTF">2021-01-18T11:28:32Z</dcterms:modified>
</cp:coreProperties>
</file>